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4" r:id="rId4"/>
    <p:sldMasterId id="2147483818" r:id="rId5"/>
    <p:sldMasterId id="2147483907" r:id="rId6"/>
    <p:sldMasterId id="2147483879" r:id="rId7"/>
    <p:sldMasterId id="2147483899" r:id="rId8"/>
  </p:sldMasterIdLst>
  <p:notesMasterIdLst>
    <p:notesMasterId r:id="rId26"/>
  </p:notesMasterIdLst>
  <p:sldIdLst>
    <p:sldId id="2626" r:id="rId9"/>
    <p:sldId id="2714" r:id="rId10"/>
    <p:sldId id="2715" r:id="rId11"/>
    <p:sldId id="2688" r:id="rId12"/>
    <p:sldId id="2711" r:id="rId13"/>
    <p:sldId id="2689" r:id="rId14"/>
    <p:sldId id="2694" r:id="rId15"/>
    <p:sldId id="2705" r:id="rId16"/>
    <p:sldId id="2706" r:id="rId17"/>
    <p:sldId id="2707" r:id="rId18"/>
    <p:sldId id="2718" r:id="rId19"/>
    <p:sldId id="2709" r:id="rId20"/>
    <p:sldId id="2712" r:id="rId21"/>
    <p:sldId id="2716" r:id="rId22"/>
    <p:sldId id="2719" r:id="rId23"/>
    <p:sldId id="2720" r:id="rId24"/>
    <p:sldId id="2717" r:id="rId2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1032" userDrawn="1">
          <p15:clr>
            <a:srgbClr val="A4A3A4"/>
          </p15:clr>
        </p15:guide>
        <p15:guide id="3" orient="horz" pos="3912" userDrawn="1">
          <p15:clr>
            <a:srgbClr val="A4A3A4"/>
          </p15:clr>
        </p15:guide>
        <p15:guide id="4" pos="7392" userDrawn="1">
          <p15:clr>
            <a:srgbClr val="A4A3A4"/>
          </p15:clr>
        </p15:guide>
        <p15:guide id="5" orient="horz" pos="168" userDrawn="1">
          <p15:clr>
            <a:srgbClr val="A4A3A4"/>
          </p15:clr>
        </p15:guide>
        <p15:guide id="6" pos="607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47BAE83-3513-4A1D-5AF9-E5618CF4EF4D}" name="Daniel Tauritz" initials="DT" userId="S::drt0015@auburn.edu::cbc25e90-8d4c-4604-b41a-01681ff09c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C4E0B"/>
    <a:srgbClr val="DA5806"/>
    <a:srgbClr val="E86100"/>
    <a:srgbClr val="404040"/>
    <a:srgbClr val="999999"/>
    <a:srgbClr val="666666"/>
    <a:srgbClr val="F8AD76"/>
    <a:srgbClr val="F0873B"/>
    <a:srgbClr val="DFE2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CA4511-E7D7-4C11-BF82-451FFD641A21}" v="276" dt="2026-08-17T13:58:03.313"/>
    <p1510:client id="{F10DFB85-D2BE-426C-B643-8174A3B21EE2}" v="14" dt="2026-08-17T15:07:25.1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71" autoAdjust="0"/>
    <p:restoredTop sz="94660"/>
  </p:normalViewPr>
  <p:slideViewPr>
    <p:cSldViewPr snapToGrid="0">
      <p:cViewPr varScale="1">
        <p:scale>
          <a:sx n="140" d="100"/>
          <a:sy n="140" d="100"/>
        </p:scale>
        <p:origin x="324" y="234"/>
      </p:cViewPr>
      <p:guideLst>
        <p:guide pos="1032"/>
        <p:guide orient="horz" pos="3912"/>
        <p:guide pos="7392"/>
        <p:guide orient="horz" pos="168"/>
        <p:guide pos="607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Tauritz" userId="cbc25e90-8d4c-4604-b41a-01681ff09c5e" providerId="ADAL" clId="{FB9AEAAD-A050-4904-8B9A-499003AB9006}"/>
    <pc:docChg chg="undo custSel addSld delSld modSld sldOrd">
      <pc:chgData name="Daniel Tauritz" userId="cbc25e90-8d4c-4604-b41a-01681ff09c5e" providerId="ADAL" clId="{FB9AEAAD-A050-4904-8B9A-499003AB9006}" dt="2026-08-17T13:59:00.194" v="2722" actId="20577"/>
      <pc:docMkLst>
        <pc:docMk/>
      </pc:docMkLst>
      <pc:sldChg chg="modSp mod">
        <pc:chgData name="Daniel Tauritz" userId="cbc25e90-8d4c-4604-b41a-01681ff09c5e" providerId="ADAL" clId="{FB9AEAAD-A050-4904-8B9A-499003AB9006}" dt="2026-08-17T11:09:18.911" v="137" actId="20577"/>
        <pc:sldMkLst>
          <pc:docMk/>
          <pc:sldMk cId="739755361" sldId="2626"/>
        </pc:sldMkLst>
        <pc:spChg chg="mod">
          <ac:chgData name="Daniel Tauritz" userId="cbc25e90-8d4c-4604-b41a-01681ff09c5e" providerId="ADAL" clId="{FB9AEAAD-A050-4904-8B9A-499003AB9006}" dt="2026-08-17T11:09:18.911" v="137" actId="20577"/>
          <ac:spMkLst>
            <pc:docMk/>
            <pc:sldMk cId="739755361" sldId="2626"/>
            <ac:spMk id="5" creationId="{3B2AEFCD-CE72-1FD5-C12A-2B95C7F03B87}"/>
          </ac:spMkLst>
        </pc:spChg>
      </pc:sldChg>
      <pc:sldChg chg="delSp modSp mod modAnim">
        <pc:chgData name="Daniel Tauritz" userId="cbc25e90-8d4c-4604-b41a-01681ff09c5e" providerId="ADAL" clId="{FB9AEAAD-A050-4904-8B9A-499003AB9006}" dt="2026-08-17T11:24:24.139" v="606" actId="20577"/>
        <pc:sldMkLst>
          <pc:docMk/>
          <pc:sldMk cId="655894898" sldId="2689"/>
        </pc:sldMkLst>
        <pc:spChg chg="del mod">
          <ac:chgData name="Daniel Tauritz" userId="cbc25e90-8d4c-4604-b41a-01681ff09c5e" providerId="ADAL" clId="{FB9AEAAD-A050-4904-8B9A-499003AB9006}" dt="2026-08-17T11:11:44.759" v="141" actId="478"/>
          <ac:spMkLst>
            <pc:docMk/>
            <pc:sldMk cId="655894898" sldId="2689"/>
            <ac:spMk id="2" creationId="{96CC74E6-5103-4A78-F2D1-083676606BB4}"/>
          </ac:spMkLst>
        </pc:spChg>
        <pc:spChg chg="mod">
          <ac:chgData name="Daniel Tauritz" userId="cbc25e90-8d4c-4604-b41a-01681ff09c5e" providerId="ADAL" clId="{FB9AEAAD-A050-4904-8B9A-499003AB9006}" dt="2026-08-17T11:24:24.139" v="606" actId="20577"/>
          <ac:spMkLst>
            <pc:docMk/>
            <pc:sldMk cId="655894898" sldId="2689"/>
            <ac:spMk id="5" creationId="{CCF6A861-36B2-48F6-BA41-666DF46E6466}"/>
          </ac:spMkLst>
        </pc:spChg>
      </pc:sldChg>
      <pc:sldChg chg="del">
        <pc:chgData name="Daniel Tauritz" userId="cbc25e90-8d4c-4604-b41a-01681ff09c5e" providerId="ADAL" clId="{FB9AEAAD-A050-4904-8B9A-499003AB9006}" dt="2026-08-17T11:17:16.340" v="269" actId="47"/>
        <pc:sldMkLst>
          <pc:docMk/>
          <pc:sldMk cId="883691828" sldId="2690"/>
        </pc:sldMkLst>
      </pc:sldChg>
      <pc:sldChg chg="del">
        <pc:chgData name="Daniel Tauritz" userId="cbc25e90-8d4c-4604-b41a-01681ff09c5e" providerId="ADAL" clId="{FB9AEAAD-A050-4904-8B9A-499003AB9006}" dt="2026-08-17T11:16:24.328" v="268" actId="47"/>
        <pc:sldMkLst>
          <pc:docMk/>
          <pc:sldMk cId="2277580277" sldId="2691"/>
        </pc:sldMkLst>
      </pc:sldChg>
      <pc:sldChg chg="del">
        <pc:chgData name="Daniel Tauritz" userId="cbc25e90-8d4c-4604-b41a-01681ff09c5e" providerId="ADAL" clId="{FB9AEAAD-A050-4904-8B9A-499003AB9006}" dt="2026-08-17T11:16:17.893" v="267" actId="47"/>
        <pc:sldMkLst>
          <pc:docMk/>
          <pc:sldMk cId="1584240307" sldId="2692"/>
        </pc:sldMkLst>
      </pc:sldChg>
      <pc:sldChg chg="del">
        <pc:chgData name="Daniel Tauritz" userId="cbc25e90-8d4c-4604-b41a-01681ff09c5e" providerId="ADAL" clId="{FB9AEAAD-A050-4904-8B9A-499003AB9006}" dt="2026-08-17T11:24:33.485" v="607" actId="47"/>
        <pc:sldMkLst>
          <pc:docMk/>
          <pc:sldMk cId="549077339" sldId="2693"/>
        </pc:sldMkLst>
      </pc:sldChg>
      <pc:sldChg chg="addSp modSp mod">
        <pc:chgData name="Daniel Tauritz" userId="cbc25e90-8d4c-4604-b41a-01681ff09c5e" providerId="ADAL" clId="{FB9AEAAD-A050-4904-8B9A-499003AB9006}" dt="2026-08-17T11:20:56.049" v="460" actId="14100"/>
        <pc:sldMkLst>
          <pc:docMk/>
          <pc:sldMk cId="4252927329" sldId="2694"/>
        </pc:sldMkLst>
        <pc:spChg chg="mod">
          <ac:chgData name="Daniel Tauritz" userId="cbc25e90-8d4c-4604-b41a-01681ff09c5e" providerId="ADAL" clId="{FB9AEAAD-A050-4904-8B9A-499003AB9006}" dt="2026-08-17T11:20:56.049" v="460" actId="14100"/>
          <ac:spMkLst>
            <pc:docMk/>
            <pc:sldMk cId="4252927329" sldId="2694"/>
            <ac:spMk id="3" creationId="{B532D041-1BCF-6266-671A-9C07107F171D}"/>
          </ac:spMkLst>
        </pc:spChg>
        <pc:spChg chg="mod">
          <ac:chgData name="Daniel Tauritz" userId="cbc25e90-8d4c-4604-b41a-01681ff09c5e" providerId="ADAL" clId="{FB9AEAAD-A050-4904-8B9A-499003AB9006}" dt="2026-08-17T11:20:47.932" v="459" actId="14100"/>
          <ac:spMkLst>
            <pc:docMk/>
            <pc:sldMk cId="4252927329" sldId="2694"/>
            <ac:spMk id="5" creationId="{52A91979-732B-8901-5265-89A7CD4E7115}"/>
          </ac:spMkLst>
        </pc:spChg>
        <pc:spChg chg="mod">
          <ac:chgData name="Daniel Tauritz" userId="cbc25e90-8d4c-4604-b41a-01681ff09c5e" providerId="ADAL" clId="{FB9AEAAD-A050-4904-8B9A-499003AB9006}" dt="2026-08-17T11:19:29.049" v="431" actId="1035"/>
          <ac:spMkLst>
            <pc:docMk/>
            <pc:sldMk cId="4252927329" sldId="2694"/>
            <ac:spMk id="8" creationId="{932B7EBC-1AE7-C6FF-373C-78C333683A1E}"/>
          </ac:spMkLst>
        </pc:spChg>
        <pc:picChg chg="add mod">
          <ac:chgData name="Daniel Tauritz" userId="cbc25e90-8d4c-4604-b41a-01681ff09c5e" providerId="ADAL" clId="{FB9AEAAD-A050-4904-8B9A-499003AB9006}" dt="2026-08-17T11:18:46.809" v="327" actId="1076"/>
          <ac:picMkLst>
            <pc:docMk/>
            <pc:sldMk cId="4252927329" sldId="2694"/>
            <ac:picMk id="6" creationId="{C24BA593-1718-B4B2-3BE0-FD6B3376F3BF}"/>
          </ac:picMkLst>
        </pc:picChg>
        <pc:picChg chg="mod">
          <ac:chgData name="Daniel Tauritz" userId="cbc25e90-8d4c-4604-b41a-01681ff09c5e" providerId="ADAL" clId="{FB9AEAAD-A050-4904-8B9A-499003AB9006}" dt="2026-08-17T11:19:15.574" v="330" actId="14100"/>
          <ac:picMkLst>
            <pc:docMk/>
            <pc:sldMk cId="4252927329" sldId="2694"/>
            <ac:picMk id="7" creationId="{2DAE1E24-B133-6517-4DBC-8E77F0525821}"/>
          </ac:picMkLst>
        </pc:picChg>
        <pc:picChg chg="mod">
          <ac:chgData name="Daniel Tauritz" userId="cbc25e90-8d4c-4604-b41a-01681ff09c5e" providerId="ADAL" clId="{FB9AEAAD-A050-4904-8B9A-499003AB9006}" dt="2026-08-17T11:19:46.121" v="432" actId="1076"/>
          <ac:picMkLst>
            <pc:docMk/>
            <pc:sldMk cId="4252927329" sldId="2694"/>
            <ac:picMk id="2050" creationId="{C83FBE2B-9CA6-3407-EF1F-F6B482FE0C4A}"/>
          </ac:picMkLst>
        </pc:picChg>
      </pc:sldChg>
      <pc:sldChg chg="del">
        <pc:chgData name="Daniel Tauritz" userId="cbc25e90-8d4c-4604-b41a-01681ff09c5e" providerId="ADAL" clId="{FB9AEAAD-A050-4904-8B9A-499003AB9006}" dt="2026-08-17T11:24:45.160" v="608" actId="47"/>
        <pc:sldMkLst>
          <pc:docMk/>
          <pc:sldMk cId="883723819" sldId="2695"/>
        </pc:sldMkLst>
      </pc:sldChg>
      <pc:sldChg chg="del">
        <pc:chgData name="Daniel Tauritz" userId="cbc25e90-8d4c-4604-b41a-01681ff09c5e" providerId="ADAL" clId="{FB9AEAAD-A050-4904-8B9A-499003AB9006}" dt="2026-08-17T11:24:48.448" v="609" actId="47"/>
        <pc:sldMkLst>
          <pc:docMk/>
          <pc:sldMk cId="904856872" sldId="2696"/>
        </pc:sldMkLst>
      </pc:sldChg>
      <pc:sldChg chg="del">
        <pc:chgData name="Daniel Tauritz" userId="cbc25e90-8d4c-4604-b41a-01681ff09c5e" providerId="ADAL" clId="{FB9AEAAD-A050-4904-8B9A-499003AB9006}" dt="2026-08-17T11:24:57.465" v="611" actId="47"/>
        <pc:sldMkLst>
          <pc:docMk/>
          <pc:sldMk cId="3160424452" sldId="2697"/>
        </pc:sldMkLst>
      </pc:sldChg>
      <pc:sldChg chg="del">
        <pc:chgData name="Daniel Tauritz" userId="cbc25e90-8d4c-4604-b41a-01681ff09c5e" providerId="ADAL" clId="{FB9AEAAD-A050-4904-8B9A-499003AB9006}" dt="2026-08-17T11:25:42.499" v="615" actId="47"/>
        <pc:sldMkLst>
          <pc:docMk/>
          <pc:sldMk cId="3691484499" sldId="2700"/>
        </pc:sldMkLst>
      </pc:sldChg>
      <pc:sldChg chg="del">
        <pc:chgData name="Daniel Tauritz" userId="cbc25e90-8d4c-4604-b41a-01681ff09c5e" providerId="ADAL" clId="{FB9AEAAD-A050-4904-8B9A-499003AB9006}" dt="2026-08-17T11:25:41.021" v="614" actId="47"/>
        <pc:sldMkLst>
          <pc:docMk/>
          <pc:sldMk cId="3467062482" sldId="2701"/>
        </pc:sldMkLst>
      </pc:sldChg>
      <pc:sldChg chg="del">
        <pc:chgData name="Daniel Tauritz" userId="cbc25e90-8d4c-4604-b41a-01681ff09c5e" providerId="ADAL" clId="{FB9AEAAD-A050-4904-8B9A-499003AB9006}" dt="2026-08-17T11:25:00.547" v="612" actId="47"/>
        <pc:sldMkLst>
          <pc:docMk/>
          <pc:sldMk cId="134937355" sldId="2703"/>
        </pc:sldMkLst>
      </pc:sldChg>
      <pc:sldChg chg="del">
        <pc:chgData name="Daniel Tauritz" userId="cbc25e90-8d4c-4604-b41a-01681ff09c5e" providerId="ADAL" clId="{FB9AEAAD-A050-4904-8B9A-499003AB9006}" dt="2026-08-17T11:25:02.902" v="613" actId="47"/>
        <pc:sldMkLst>
          <pc:docMk/>
          <pc:sldMk cId="514777271" sldId="2704"/>
        </pc:sldMkLst>
      </pc:sldChg>
      <pc:sldChg chg="delSp mod delAnim modAnim">
        <pc:chgData name="Daniel Tauritz" userId="cbc25e90-8d4c-4604-b41a-01681ff09c5e" providerId="ADAL" clId="{FB9AEAAD-A050-4904-8B9A-499003AB9006}" dt="2026-08-17T11:28:57.272" v="620"/>
        <pc:sldMkLst>
          <pc:docMk/>
          <pc:sldMk cId="3638656372" sldId="2707"/>
        </pc:sldMkLst>
        <pc:spChg chg="del">
          <ac:chgData name="Daniel Tauritz" userId="cbc25e90-8d4c-4604-b41a-01681ff09c5e" providerId="ADAL" clId="{FB9AEAAD-A050-4904-8B9A-499003AB9006}" dt="2026-08-17T11:28:27.936" v="618" actId="478"/>
          <ac:spMkLst>
            <pc:docMk/>
            <pc:sldMk cId="3638656372" sldId="2707"/>
            <ac:spMk id="8" creationId="{3C579C95-2A78-7EDB-2AE1-F152396891BA}"/>
          </ac:spMkLst>
        </pc:spChg>
        <pc:spChg chg="del">
          <ac:chgData name="Daniel Tauritz" userId="cbc25e90-8d4c-4604-b41a-01681ff09c5e" providerId="ADAL" clId="{FB9AEAAD-A050-4904-8B9A-499003AB9006}" dt="2026-08-17T11:28:35.169" v="619" actId="478"/>
          <ac:spMkLst>
            <pc:docMk/>
            <pc:sldMk cId="3638656372" sldId="2707"/>
            <ac:spMk id="9" creationId="{26FD2C6A-0480-74BF-7537-A9FAAABD9401}"/>
          </ac:spMkLst>
        </pc:spChg>
      </pc:sldChg>
      <pc:sldChg chg="del">
        <pc:chgData name="Daniel Tauritz" userId="cbc25e90-8d4c-4604-b41a-01681ff09c5e" providerId="ADAL" clId="{FB9AEAAD-A050-4904-8B9A-499003AB9006}" dt="2026-08-17T11:08:01.433" v="0" actId="47"/>
        <pc:sldMkLst>
          <pc:docMk/>
          <pc:sldMk cId="2942667861" sldId="2708"/>
        </pc:sldMkLst>
      </pc:sldChg>
      <pc:sldChg chg="delSp modSp mod ord delAnim modAnim">
        <pc:chgData name="Daniel Tauritz" userId="cbc25e90-8d4c-4604-b41a-01681ff09c5e" providerId="ADAL" clId="{FB9AEAAD-A050-4904-8B9A-499003AB9006}" dt="2026-08-17T13:46:07.548" v="2396" actId="20577"/>
        <pc:sldMkLst>
          <pc:docMk/>
          <pc:sldMk cId="1149875410" sldId="2709"/>
        </pc:sldMkLst>
        <pc:spChg chg="mod">
          <ac:chgData name="Daniel Tauritz" userId="cbc25e90-8d4c-4604-b41a-01681ff09c5e" providerId="ADAL" clId="{FB9AEAAD-A050-4904-8B9A-499003AB9006}" dt="2026-08-17T13:46:07.548" v="2396" actId="20577"/>
          <ac:spMkLst>
            <pc:docMk/>
            <pc:sldMk cId="1149875410" sldId="2709"/>
            <ac:spMk id="2" creationId="{7F6174BE-9F3B-0CE4-B477-D7E4452AED74}"/>
          </ac:spMkLst>
        </pc:spChg>
        <pc:spChg chg="mod">
          <ac:chgData name="Daniel Tauritz" userId="cbc25e90-8d4c-4604-b41a-01681ff09c5e" providerId="ADAL" clId="{FB9AEAAD-A050-4904-8B9A-499003AB9006}" dt="2026-08-17T13:44:21.346" v="2362" actId="6549"/>
          <ac:spMkLst>
            <pc:docMk/>
            <pc:sldMk cId="1149875410" sldId="2709"/>
            <ac:spMk id="3" creationId="{A1C6E7F4-11BF-B32A-68BD-7BF27686D6B2}"/>
          </ac:spMkLst>
        </pc:spChg>
        <pc:spChg chg="mod">
          <ac:chgData name="Daniel Tauritz" userId="cbc25e90-8d4c-4604-b41a-01681ff09c5e" providerId="ADAL" clId="{FB9AEAAD-A050-4904-8B9A-499003AB9006}" dt="2026-08-17T13:45:41.577" v="2389" actId="20577"/>
          <ac:spMkLst>
            <pc:docMk/>
            <pc:sldMk cId="1149875410" sldId="2709"/>
            <ac:spMk id="5" creationId="{1573A6AA-6EDE-6121-5D19-508D09192AAB}"/>
          </ac:spMkLst>
        </pc:spChg>
        <pc:picChg chg="del">
          <ac:chgData name="Daniel Tauritz" userId="cbc25e90-8d4c-4604-b41a-01681ff09c5e" providerId="ADAL" clId="{FB9AEAAD-A050-4904-8B9A-499003AB9006}" dt="2026-08-17T13:44:57.376" v="2366" actId="478"/>
          <ac:picMkLst>
            <pc:docMk/>
            <pc:sldMk cId="1149875410" sldId="2709"/>
            <ac:picMk id="6" creationId="{B3C4A75E-5956-C6EA-9EB0-1CB01401658D}"/>
          </ac:picMkLst>
        </pc:picChg>
        <pc:picChg chg="del">
          <ac:chgData name="Daniel Tauritz" userId="cbc25e90-8d4c-4604-b41a-01681ff09c5e" providerId="ADAL" clId="{FB9AEAAD-A050-4904-8B9A-499003AB9006}" dt="2026-08-17T13:44:59.898" v="2367" actId="478"/>
          <ac:picMkLst>
            <pc:docMk/>
            <pc:sldMk cId="1149875410" sldId="2709"/>
            <ac:picMk id="7" creationId="{000D9F20-A5BB-1320-5B54-DA82B26FD810}"/>
          </ac:picMkLst>
        </pc:picChg>
        <pc:picChg chg="del">
          <ac:chgData name="Daniel Tauritz" userId="cbc25e90-8d4c-4604-b41a-01681ff09c5e" providerId="ADAL" clId="{FB9AEAAD-A050-4904-8B9A-499003AB9006}" dt="2026-08-17T13:45:00.575" v="2368" actId="478"/>
          <ac:picMkLst>
            <pc:docMk/>
            <pc:sldMk cId="1149875410" sldId="2709"/>
            <ac:picMk id="8" creationId="{060E90FD-E145-660F-A074-A3881F950F46}"/>
          </ac:picMkLst>
        </pc:picChg>
      </pc:sldChg>
      <pc:sldChg chg="del">
        <pc:chgData name="Daniel Tauritz" userId="cbc25e90-8d4c-4604-b41a-01681ff09c5e" providerId="ADAL" clId="{FB9AEAAD-A050-4904-8B9A-499003AB9006}" dt="2026-08-17T11:24:49.851" v="610" actId="47"/>
        <pc:sldMkLst>
          <pc:docMk/>
          <pc:sldMk cId="3756631458" sldId="2710"/>
        </pc:sldMkLst>
      </pc:sldChg>
      <pc:sldChg chg="addSp delSp modSp new mod">
        <pc:chgData name="Daniel Tauritz" userId="cbc25e90-8d4c-4604-b41a-01681ff09c5e" providerId="ADAL" clId="{FB9AEAAD-A050-4904-8B9A-499003AB9006}" dt="2026-08-17T11:21:49.781" v="538" actId="20577"/>
        <pc:sldMkLst>
          <pc:docMk/>
          <pc:sldMk cId="3843807592" sldId="2711"/>
        </pc:sldMkLst>
        <pc:spChg chg="del">
          <ac:chgData name="Daniel Tauritz" userId="cbc25e90-8d4c-4604-b41a-01681ff09c5e" providerId="ADAL" clId="{FB9AEAAD-A050-4904-8B9A-499003AB9006}" dt="2026-08-17T11:14:17.438" v="216"/>
          <ac:spMkLst>
            <pc:docMk/>
            <pc:sldMk cId="3843807592" sldId="2711"/>
            <ac:spMk id="2" creationId="{31691DA7-2D65-9A4E-1F70-E3BD4F75C6C1}"/>
          </ac:spMkLst>
        </pc:spChg>
        <pc:spChg chg="mod">
          <ac:chgData name="Daniel Tauritz" userId="cbc25e90-8d4c-4604-b41a-01681ff09c5e" providerId="ADAL" clId="{FB9AEAAD-A050-4904-8B9A-499003AB9006}" dt="2026-08-17T11:21:49.781" v="538" actId="20577"/>
          <ac:spMkLst>
            <pc:docMk/>
            <pc:sldMk cId="3843807592" sldId="2711"/>
            <ac:spMk id="3" creationId="{E2968EEF-19FB-8B4C-3268-DE8E7B1FC17C}"/>
          </ac:spMkLst>
        </pc:spChg>
        <pc:spChg chg="mod">
          <ac:chgData name="Daniel Tauritz" userId="cbc25e90-8d4c-4604-b41a-01681ff09c5e" providerId="ADAL" clId="{FB9AEAAD-A050-4904-8B9A-499003AB9006}" dt="2026-08-17T11:13:41.725" v="215" actId="20577"/>
          <ac:spMkLst>
            <pc:docMk/>
            <pc:sldMk cId="3843807592" sldId="2711"/>
            <ac:spMk id="5" creationId="{B933576E-27E3-4241-81AA-8C73821DA2FC}"/>
          </ac:spMkLst>
        </pc:spChg>
        <pc:picChg chg="add mod">
          <ac:chgData name="Daniel Tauritz" userId="cbc25e90-8d4c-4604-b41a-01681ff09c5e" providerId="ADAL" clId="{FB9AEAAD-A050-4904-8B9A-499003AB9006}" dt="2026-08-17T11:14:27.023" v="263" actId="1038"/>
          <ac:picMkLst>
            <pc:docMk/>
            <pc:sldMk cId="3843807592" sldId="2711"/>
            <ac:picMk id="6" creationId="{33C45F0A-9CCF-20B1-E7BC-10DB93F6FD2F}"/>
          </ac:picMkLst>
        </pc:picChg>
        <pc:picChg chg="add mod">
          <ac:chgData name="Daniel Tauritz" userId="cbc25e90-8d4c-4604-b41a-01681ff09c5e" providerId="ADAL" clId="{FB9AEAAD-A050-4904-8B9A-499003AB9006}" dt="2026-08-17T11:16:07.665" v="266" actId="1076"/>
          <ac:picMkLst>
            <pc:docMk/>
            <pc:sldMk cId="3843807592" sldId="2711"/>
            <ac:picMk id="7" creationId="{97DBE505-EC22-320B-4A92-17BB53B2F6E6}"/>
          </ac:picMkLst>
        </pc:picChg>
      </pc:sldChg>
      <pc:sldChg chg="modSp new mod modAnim">
        <pc:chgData name="Daniel Tauritz" userId="cbc25e90-8d4c-4604-b41a-01681ff09c5e" providerId="ADAL" clId="{FB9AEAAD-A050-4904-8B9A-499003AB9006}" dt="2026-08-17T12:20:43.096" v="1838"/>
        <pc:sldMkLst>
          <pc:docMk/>
          <pc:sldMk cId="1186812917" sldId="2712"/>
        </pc:sldMkLst>
        <pc:spChg chg="mod">
          <ac:chgData name="Daniel Tauritz" userId="cbc25e90-8d4c-4604-b41a-01681ff09c5e" providerId="ADAL" clId="{FB9AEAAD-A050-4904-8B9A-499003AB9006}" dt="2026-08-17T12:19:42.635" v="1830" actId="20577"/>
          <ac:spMkLst>
            <pc:docMk/>
            <pc:sldMk cId="1186812917" sldId="2712"/>
            <ac:spMk id="2" creationId="{34D7514E-2F6F-6C8E-E3FC-22A217613950}"/>
          </ac:spMkLst>
        </pc:spChg>
        <pc:spChg chg="mod">
          <ac:chgData name="Daniel Tauritz" userId="cbc25e90-8d4c-4604-b41a-01681ff09c5e" providerId="ADAL" clId="{FB9AEAAD-A050-4904-8B9A-499003AB9006}" dt="2026-08-17T11:45:38.361" v="1558" actId="20577"/>
          <ac:spMkLst>
            <pc:docMk/>
            <pc:sldMk cId="1186812917" sldId="2712"/>
            <ac:spMk id="3" creationId="{03BD443D-890D-28FA-AC6C-F988AF5C20D8}"/>
          </ac:spMkLst>
        </pc:spChg>
        <pc:spChg chg="mod">
          <ac:chgData name="Daniel Tauritz" userId="cbc25e90-8d4c-4604-b41a-01681ff09c5e" providerId="ADAL" clId="{FB9AEAAD-A050-4904-8B9A-499003AB9006}" dt="2026-08-17T11:42:59.525" v="1413" actId="20577"/>
          <ac:spMkLst>
            <pc:docMk/>
            <pc:sldMk cId="1186812917" sldId="2712"/>
            <ac:spMk id="5" creationId="{11E7AA28-F205-A8F1-3D18-7095D0E7A241}"/>
          </ac:spMkLst>
        </pc:spChg>
      </pc:sldChg>
      <pc:sldChg chg="new del">
        <pc:chgData name="Daniel Tauritz" userId="cbc25e90-8d4c-4604-b41a-01681ff09c5e" providerId="ADAL" clId="{FB9AEAAD-A050-4904-8B9A-499003AB9006}" dt="2026-08-17T11:30:55.688" v="687" actId="47"/>
        <pc:sldMkLst>
          <pc:docMk/>
          <pc:sldMk cId="1237853958" sldId="2713"/>
        </pc:sldMkLst>
      </pc:sldChg>
      <pc:sldChg chg="delSp modSp add mod ord delAnim modAnim">
        <pc:chgData name="Daniel Tauritz" userId="cbc25e90-8d4c-4604-b41a-01681ff09c5e" providerId="ADAL" clId="{FB9AEAAD-A050-4904-8B9A-499003AB9006}" dt="2026-08-17T11:37:48.551" v="1273"/>
        <pc:sldMkLst>
          <pc:docMk/>
          <pc:sldMk cId="2902835718" sldId="2714"/>
        </pc:sldMkLst>
        <pc:spChg chg="mod">
          <ac:chgData name="Daniel Tauritz" userId="cbc25e90-8d4c-4604-b41a-01681ff09c5e" providerId="ADAL" clId="{FB9AEAAD-A050-4904-8B9A-499003AB9006}" dt="2026-08-17T11:36:09.169" v="1268" actId="14100"/>
          <ac:spMkLst>
            <pc:docMk/>
            <pc:sldMk cId="2902835718" sldId="2714"/>
            <ac:spMk id="2" creationId="{2C9741F2-F064-03C7-C59A-3BB80695943E}"/>
          </ac:spMkLst>
        </pc:spChg>
        <pc:spChg chg="mod">
          <ac:chgData name="Daniel Tauritz" userId="cbc25e90-8d4c-4604-b41a-01681ff09c5e" providerId="ADAL" clId="{FB9AEAAD-A050-4904-8B9A-499003AB9006}" dt="2026-08-17T11:32:36.375" v="757" actId="20577"/>
          <ac:spMkLst>
            <pc:docMk/>
            <pc:sldMk cId="2902835718" sldId="2714"/>
            <ac:spMk id="3" creationId="{A047E551-D7FC-BD19-49B6-B7EC6AD792A5}"/>
          </ac:spMkLst>
        </pc:spChg>
        <pc:spChg chg="mod">
          <ac:chgData name="Daniel Tauritz" userId="cbc25e90-8d4c-4604-b41a-01681ff09c5e" providerId="ADAL" clId="{FB9AEAAD-A050-4904-8B9A-499003AB9006}" dt="2026-08-17T11:31:08.591" v="720" actId="20577"/>
          <ac:spMkLst>
            <pc:docMk/>
            <pc:sldMk cId="2902835718" sldId="2714"/>
            <ac:spMk id="5" creationId="{7D08DA92-2605-937F-0CDE-726370503CC5}"/>
          </ac:spMkLst>
        </pc:spChg>
        <pc:picChg chg="del">
          <ac:chgData name="Daniel Tauritz" userId="cbc25e90-8d4c-4604-b41a-01681ff09c5e" providerId="ADAL" clId="{FB9AEAAD-A050-4904-8B9A-499003AB9006}" dt="2026-08-17T11:32:51.602" v="758" actId="478"/>
          <ac:picMkLst>
            <pc:docMk/>
            <pc:sldMk cId="2902835718" sldId="2714"/>
            <ac:picMk id="6" creationId="{EC43ECBF-99A1-A3AF-CE3B-5DB4FA58116F}"/>
          </ac:picMkLst>
        </pc:picChg>
        <pc:picChg chg="del">
          <ac:chgData name="Daniel Tauritz" userId="cbc25e90-8d4c-4604-b41a-01681ff09c5e" providerId="ADAL" clId="{FB9AEAAD-A050-4904-8B9A-499003AB9006}" dt="2026-08-17T11:32:52.457" v="759" actId="478"/>
          <ac:picMkLst>
            <pc:docMk/>
            <pc:sldMk cId="2902835718" sldId="2714"/>
            <ac:picMk id="7" creationId="{6DCAE6B9-6916-B5B8-CAE5-58677E61C45B}"/>
          </ac:picMkLst>
        </pc:picChg>
        <pc:picChg chg="del">
          <ac:chgData name="Daniel Tauritz" userId="cbc25e90-8d4c-4604-b41a-01681ff09c5e" providerId="ADAL" clId="{FB9AEAAD-A050-4904-8B9A-499003AB9006}" dt="2026-08-17T11:32:53.240" v="760" actId="478"/>
          <ac:picMkLst>
            <pc:docMk/>
            <pc:sldMk cId="2902835718" sldId="2714"/>
            <ac:picMk id="8" creationId="{0D63FCE5-E82D-5F6D-E4AA-A1FA654D4E29}"/>
          </ac:picMkLst>
        </pc:picChg>
      </pc:sldChg>
      <pc:sldChg chg="addSp delSp modSp add mod modAnim">
        <pc:chgData name="Daniel Tauritz" userId="cbc25e90-8d4c-4604-b41a-01681ff09c5e" providerId="ADAL" clId="{FB9AEAAD-A050-4904-8B9A-499003AB9006}" dt="2026-08-17T11:42:22.486" v="1395" actId="14100"/>
        <pc:sldMkLst>
          <pc:docMk/>
          <pc:sldMk cId="3451086953" sldId="2715"/>
        </pc:sldMkLst>
        <pc:spChg chg="del mod">
          <ac:chgData name="Daniel Tauritz" userId="cbc25e90-8d4c-4604-b41a-01681ff09c5e" providerId="ADAL" clId="{FB9AEAAD-A050-4904-8B9A-499003AB9006}" dt="2026-08-17T11:40:44.048" v="1389" actId="478"/>
          <ac:spMkLst>
            <pc:docMk/>
            <pc:sldMk cId="3451086953" sldId="2715"/>
            <ac:spMk id="2" creationId="{5014ED1E-3130-5000-8EE2-0AD1EC8CEED7}"/>
          </ac:spMkLst>
        </pc:spChg>
        <pc:spChg chg="mod">
          <ac:chgData name="Daniel Tauritz" userId="cbc25e90-8d4c-4604-b41a-01681ff09c5e" providerId="ADAL" clId="{FB9AEAAD-A050-4904-8B9A-499003AB9006}" dt="2026-08-17T11:39:19.315" v="1386" actId="20577"/>
          <ac:spMkLst>
            <pc:docMk/>
            <pc:sldMk cId="3451086953" sldId="2715"/>
            <ac:spMk id="3" creationId="{00DB8570-3FDB-67BA-9BA2-E05243E863F3}"/>
          </ac:spMkLst>
        </pc:spChg>
        <pc:spChg chg="mod">
          <ac:chgData name="Daniel Tauritz" userId="cbc25e90-8d4c-4604-b41a-01681ff09c5e" providerId="ADAL" clId="{FB9AEAAD-A050-4904-8B9A-499003AB9006}" dt="2026-08-17T11:38:34.692" v="1316" actId="20577"/>
          <ac:spMkLst>
            <pc:docMk/>
            <pc:sldMk cId="3451086953" sldId="2715"/>
            <ac:spMk id="5" creationId="{C26C1106-21AB-FCDC-0023-D621DA486E17}"/>
          </ac:spMkLst>
        </pc:spChg>
        <pc:picChg chg="add del mod">
          <ac:chgData name="Daniel Tauritz" userId="cbc25e90-8d4c-4604-b41a-01681ff09c5e" providerId="ADAL" clId="{FB9AEAAD-A050-4904-8B9A-499003AB9006}" dt="2026-08-17T11:41:47.500" v="1391" actId="478"/>
          <ac:picMkLst>
            <pc:docMk/>
            <pc:sldMk cId="3451086953" sldId="2715"/>
            <ac:picMk id="7" creationId="{D72FE711-3CA0-C97E-D1AF-5B06569D2420}"/>
          </ac:picMkLst>
        </pc:picChg>
        <pc:picChg chg="add mod">
          <ac:chgData name="Daniel Tauritz" userId="cbc25e90-8d4c-4604-b41a-01681ff09c5e" providerId="ADAL" clId="{FB9AEAAD-A050-4904-8B9A-499003AB9006}" dt="2026-08-17T11:42:22.486" v="1395" actId="14100"/>
          <ac:picMkLst>
            <pc:docMk/>
            <pc:sldMk cId="3451086953" sldId="2715"/>
            <ac:picMk id="9" creationId="{017FA117-F1D7-97BB-D2A0-CA284A4EEEB7}"/>
          </ac:picMkLst>
        </pc:picChg>
      </pc:sldChg>
      <pc:sldChg chg="modSp add mod modAnim">
        <pc:chgData name="Daniel Tauritz" userId="cbc25e90-8d4c-4604-b41a-01681ff09c5e" providerId="ADAL" clId="{FB9AEAAD-A050-4904-8B9A-499003AB9006}" dt="2026-08-17T12:26:56.874" v="2126" actId="6549"/>
        <pc:sldMkLst>
          <pc:docMk/>
          <pc:sldMk cId="1400313760" sldId="2716"/>
        </pc:sldMkLst>
        <pc:spChg chg="mod">
          <ac:chgData name="Daniel Tauritz" userId="cbc25e90-8d4c-4604-b41a-01681ff09c5e" providerId="ADAL" clId="{FB9AEAAD-A050-4904-8B9A-499003AB9006}" dt="2026-08-17T12:26:56.874" v="2126" actId="6549"/>
          <ac:spMkLst>
            <pc:docMk/>
            <pc:sldMk cId="1400313760" sldId="2716"/>
            <ac:spMk id="2" creationId="{69ABC419-7FCA-4425-77BE-505709D1559C}"/>
          </ac:spMkLst>
        </pc:spChg>
        <pc:spChg chg="mod">
          <ac:chgData name="Daniel Tauritz" userId="cbc25e90-8d4c-4604-b41a-01681ff09c5e" providerId="ADAL" clId="{FB9AEAAD-A050-4904-8B9A-499003AB9006}" dt="2026-08-17T12:23:21.494" v="1916" actId="20577"/>
          <ac:spMkLst>
            <pc:docMk/>
            <pc:sldMk cId="1400313760" sldId="2716"/>
            <ac:spMk id="3" creationId="{44D587C5-4C85-5B5A-195C-D797DD8AF813}"/>
          </ac:spMkLst>
        </pc:spChg>
        <pc:spChg chg="mod">
          <ac:chgData name="Daniel Tauritz" userId="cbc25e90-8d4c-4604-b41a-01681ff09c5e" providerId="ADAL" clId="{FB9AEAAD-A050-4904-8B9A-499003AB9006}" dt="2026-08-17T12:21:45.349" v="1891" actId="20577"/>
          <ac:spMkLst>
            <pc:docMk/>
            <pc:sldMk cId="1400313760" sldId="2716"/>
            <ac:spMk id="5" creationId="{21CF6F2E-A49A-A366-827D-C9B98705BE1E}"/>
          </ac:spMkLst>
        </pc:spChg>
      </pc:sldChg>
      <pc:sldChg chg="addSp modSp new mod">
        <pc:chgData name="Daniel Tauritz" userId="cbc25e90-8d4c-4604-b41a-01681ff09c5e" providerId="ADAL" clId="{FB9AEAAD-A050-4904-8B9A-499003AB9006}" dt="2026-08-17T13:58:43.073" v="2682" actId="20577"/>
        <pc:sldMkLst>
          <pc:docMk/>
          <pc:sldMk cId="4221490145" sldId="2717"/>
        </pc:sldMkLst>
        <pc:spChg chg="mod">
          <ac:chgData name="Daniel Tauritz" userId="cbc25e90-8d4c-4604-b41a-01681ff09c5e" providerId="ADAL" clId="{FB9AEAAD-A050-4904-8B9A-499003AB9006}" dt="2026-08-17T13:58:43.073" v="2682" actId="20577"/>
          <ac:spMkLst>
            <pc:docMk/>
            <pc:sldMk cId="4221490145" sldId="2717"/>
            <ac:spMk id="2" creationId="{905ADEE1-E672-6D2B-6200-31B842BEB009}"/>
          </ac:spMkLst>
        </pc:spChg>
        <pc:spChg chg="mod">
          <ac:chgData name="Daniel Tauritz" userId="cbc25e90-8d4c-4604-b41a-01681ff09c5e" providerId="ADAL" clId="{FB9AEAAD-A050-4904-8B9A-499003AB9006}" dt="2026-08-17T12:28:29.509" v="2171" actId="20577"/>
          <ac:spMkLst>
            <pc:docMk/>
            <pc:sldMk cId="4221490145" sldId="2717"/>
            <ac:spMk id="3" creationId="{F31240F5-6E9D-3204-5493-720F049D666D}"/>
          </ac:spMkLst>
        </pc:spChg>
        <pc:spChg chg="mod">
          <ac:chgData name="Daniel Tauritz" userId="cbc25e90-8d4c-4604-b41a-01681ff09c5e" providerId="ADAL" clId="{FB9AEAAD-A050-4904-8B9A-499003AB9006}" dt="2026-08-17T12:27:20.702" v="2142" actId="20577"/>
          <ac:spMkLst>
            <pc:docMk/>
            <pc:sldMk cId="4221490145" sldId="2717"/>
            <ac:spMk id="5" creationId="{6045381A-CAFF-3082-D5B3-ED4A73C1EFA7}"/>
          </ac:spMkLst>
        </pc:spChg>
        <pc:picChg chg="add mod">
          <ac:chgData name="Daniel Tauritz" userId="cbc25e90-8d4c-4604-b41a-01681ff09c5e" providerId="ADAL" clId="{FB9AEAAD-A050-4904-8B9A-499003AB9006}" dt="2026-08-17T12:30:49.005" v="2181" actId="14100"/>
          <ac:picMkLst>
            <pc:docMk/>
            <pc:sldMk cId="4221490145" sldId="2717"/>
            <ac:picMk id="7" creationId="{6011960E-4D96-7A31-27AA-0C754062AEA9}"/>
          </ac:picMkLst>
        </pc:picChg>
      </pc:sldChg>
      <pc:sldChg chg="add">
        <pc:chgData name="Daniel Tauritz" userId="cbc25e90-8d4c-4604-b41a-01681ff09c5e" providerId="ADAL" clId="{FB9AEAAD-A050-4904-8B9A-499003AB9006}" dt="2026-08-17T13:42:21.979" v="2287" actId="2890"/>
        <pc:sldMkLst>
          <pc:docMk/>
          <pc:sldMk cId="1147821040" sldId="2718"/>
        </pc:sldMkLst>
      </pc:sldChg>
      <pc:sldChg chg="addSp delSp modSp add mod ord">
        <pc:chgData name="Daniel Tauritz" userId="cbc25e90-8d4c-4604-b41a-01681ff09c5e" providerId="ADAL" clId="{FB9AEAAD-A050-4904-8B9A-499003AB9006}" dt="2026-08-17T13:59:00.194" v="2722" actId="20577"/>
        <pc:sldMkLst>
          <pc:docMk/>
          <pc:sldMk cId="3951905060" sldId="2719"/>
        </pc:sldMkLst>
        <pc:spChg chg="mod">
          <ac:chgData name="Daniel Tauritz" userId="cbc25e90-8d4c-4604-b41a-01681ff09c5e" providerId="ADAL" clId="{FB9AEAAD-A050-4904-8B9A-499003AB9006}" dt="2026-08-17T13:59:00.194" v="2722" actId="20577"/>
          <ac:spMkLst>
            <pc:docMk/>
            <pc:sldMk cId="3951905060" sldId="2719"/>
            <ac:spMk id="2" creationId="{F2BFAE77-597D-9CB3-64EA-9211BE66A005}"/>
          </ac:spMkLst>
        </pc:spChg>
        <pc:picChg chg="del">
          <ac:chgData name="Daniel Tauritz" userId="cbc25e90-8d4c-4604-b41a-01681ff09c5e" providerId="ADAL" clId="{FB9AEAAD-A050-4904-8B9A-499003AB9006}" dt="2026-08-17T13:48:10.959" v="2473" actId="478"/>
          <ac:picMkLst>
            <pc:docMk/>
            <pc:sldMk cId="3951905060" sldId="2719"/>
            <ac:picMk id="7" creationId="{A3AD37F6-B7B0-5769-2EBB-31242742C933}"/>
          </ac:picMkLst>
        </pc:picChg>
        <pc:picChg chg="add mod">
          <ac:chgData name="Daniel Tauritz" userId="cbc25e90-8d4c-4604-b41a-01681ff09c5e" providerId="ADAL" clId="{FB9AEAAD-A050-4904-8B9A-499003AB9006}" dt="2026-08-17T13:48:23.474" v="2476" actId="14100"/>
          <ac:picMkLst>
            <pc:docMk/>
            <pc:sldMk cId="3951905060" sldId="2719"/>
            <ac:picMk id="8" creationId="{B7B1EA71-AAB4-C2E6-9AE8-745FF339CF6D}"/>
          </ac:picMkLst>
        </pc:picChg>
      </pc:sldChg>
      <pc:sldChg chg="new del">
        <pc:chgData name="Daniel Tauritz" userId="cbc25e90-8d4c-4604-b41a-01681ff09c5e" providerId="ADAL" clId="{FB9AEAAD-A050-4904-8B9A-499003AB9006}" dt="2026-08-17T13:48:52.831" v="2478" actId="47"/>
        <pc:sldMkLst>
          <pc:docMk/>
          <pc:sldMk cId="1427357171" sldId="2720"/>
        </pc:sldMkLst>
      </pc:sldChg>
      <pc:sldChg chg="delSp modSp add mod">
        <pc:chgData name="Daniel Tauritz" userId="cbc25e90-8d4c-4604-b41a-01681ff09c5e" providerId="ADAL" clId="{FB9AEAAD-A050-4904-8B9A-499003AB9006}" dt="2026-08-17T13:58:21.747" v="2666" actId="20577"/>
        <pc:sldMkLst>
          <pc:docMk/>
          <pc:sldMk cId="2531361534" sldId="2720"/>
        </pc:sldMkLst>
        <pc:spChg chg="mod">
          <ac:chgData name="Daniel Tauritz" userId="cbc25e90-8d4c-4604-b41a-01681ff09c5e" providerId="ADAL" clId="{FB9AEAAD-A050-4904-8B9A-499003AB9006}" dt="2026-08-17T13:58:21.747" v="2666" actId="20577"/>
          <ac:spMkLst>
            <pc:docMk/>
            <pc:sldMk cId="2531361534" sldId="2720"/>
            <ac:spMk id="2" creationId="{D021F8DA-3896-46A6-01B5-6B08A725D2A4}"/>
          </ac:spMkLst>
        </pc:spChg>
        <pc:picChg chg="del">
          <ac:chgData name="Daniel Tauritz" userId="cbc25e90-8d4c-4604-b41a-01681ff09c5e" providerId="ADAL" clId="{FB9AEAAD-A050-4904-8B9A-499003AB9006}" dt="2026-08-17T13:55:06.150" v="2589" actId="478"/>
          <ac:picMkLst>
            <pc:docMk/>
            <pc:sldMk cId="2531361534" sldId="2720"/>
            <ac:picMk id="8" creationId="{EC35DB5B-8D8F-B01E-7813-17CBAA1B94DB}"/>
          </ac:picMkLst>
        </pc:picChg>
      </pc:sldChg>
    </pc:docChg>
  </pc:docChgLst>
  <pc:docChgLst>
    <pc:chgData name="Daniel Tauritz" userId="cbc25e90-8d4c-4604-b41a-01681ff09c5e" providerId="ADAL" clId="{63731BB3-4E69-4F1A-AD9D-F8CD604167CE}"/>
    <pc:docChg chg="modSld">
      <pc:chgData name="Daniel Tauritz" userId="cbc25e90-8d4c-4604-b41a-01681ff09c5e" providerId="ADAL" clId="{63731BB3-4E69-4F1A-AD9D-F8CD604167CE}" dt="2026-08-17T15:07:47.132" v="48" actId="20577"/>
      <pc:docMkLst>
        <pc:docMk/>
      </pc:docMkLst>
      <pc:sldChg chg="modSp mod">
        <pc:chgData name="Daniel Tauritz" userId="cbc25e90-8d4c-4604-b41a-01681ff09c5e" providerId="ADAL" clId="{63731BB3-4E69-4F1A-AD9D-F8CD604167CE}" dt="2026-08-17T15:07:47.132" v="48" actId="20577"/>
        <pc:sldMkLst>
          <pc:docMk/>
          <pc:sldMk cId="4221490145" sldId="2717"/>
        </pc:sldMkLst>
        <pc:spChg chg="mod">
          <ac:chgData name="Daniel Tauritz" userId="cbc25e90-8d4c-4604-b41a-01681ff09c5e" providerId="ADAL" clId="{63731BB3-4E69-4F1A-AD9D-F8CD604167CE}" dt="2026-08-17T15:07:47.132" v="48" actId="20577"/>
          <ac:spMkLst>
            <pc:docMk/>
            <pc:sldMk cId="4221490145" sldId="2717"/>
            <ac:spMk id="2" creationId="{905ADEE1-E672-6D2B-6200-31B842BEB009}"/>
          </ac:spMkLst>
        </pc:spChg>
      </pc:sldChg>
      <pc:sldChg chg="addSp delSp modSp mod">
        <pc:chgData name="Daniel Tauritz" userId="cbc25e90-8d4c-4604-b41a-01681ff09c5e" providerId="ADAL" clId="{63731BB3-4E69-4F1A-AD9D-F8CD604167CE}" dt="2026-08-17T15:07:37.247" v="28" actId="20577"/>
        <pc:sldMkLst>
          <pc:docMk/>
          <pc:sldMk cId="2531361534" sldId="2720"/>
        </pc:sldMkLst>
        <pc:spChg chg="mod">
          <ac:chgData name="Daniel Tauritz" userId="cbc25e90-8d4c-4604-b41a-01681ff09c5e" providerId="ADAL" clId="{63731BB3-4E69-4F1A-AD9D-F8CD604167CE}" dt="2026-08-17T15:07:37.247" v="28" actId="20577"/>
          <ac:spMkLst>
            <pc:docMk/>
            <pc:sldMk cId="2531361534" sldId="2720"/>
            <ac:spMk id="2" creationId="{D021F8DA-3896-46A6-01B5-6B08A725D2A4}"/>
          </ac:spMkLst>
        </pc:spChg>
        <pc:picChg chg="add del mod">
          <ac:chgData name="Daniel Tauritz" userId="cbc25e90-8d4c-4604-b41a-01681ff09c5e" providerId="ADAL" clId="{63731BB3-4E69-4F1A-AD9D-F8CD604167CE}" dt="2026-08-17T15:05:51.344" v="10" actId="478"/>
          <ac:picMkLst>
            <pc:docMk/>
            <pc:sldMk cId="2531361534" sldId="2720"/>
            <ac:picMk id="6" creationId="{18B6E995-066E-AFA5-E385-B6F3AFF153AC}"/>
          </ac:picMkLst>
        </pc:picChg>
        <pc:picChg chg="add mod">
          <ac:chgData name="Daniel Tauritz" userId="cbc25e90-8d4c-4604-b41a-01681ff09c5e" providerId="ADAL" clId="{63731BB3-4E69-4F1A-AD9D-F8CD604167CE}" dt="2026-08-17T15:07:25.168" v="12" actId="14826"/>
          <ac:picMkLst>
            <pc:docMk/>
            <pc:sldMk cId="2531361534" sldId="2720"/>
            <ac:picMk id="8" creationId="{013E1CDB-7528-CDC2-CC5E-15F24B2979A0}"/>
          </ac:picMkLst>
        </pc:picChg>
        <pc:picChg chg="add mod">
          <ac:chgData name="Daniel Tauritz" userId="cbc25e90-8d4c-4604-b41a-01681ff09c5e" providerId="ADAL" clId="{63731BB3-4E69-4F1A-AD9D-F8CD604167CE}" dt="2026-08-17T15:04:39.255" v="4" actId="14100"/>
          <ac:picMkLst>
            <pc:docMk/>
            <pc:sldMk cId="2531361534" sldId="2720"/>
            <ac:picMk id="1026" creationId="{F57C87A0-A5E3-9006-AEEB-D9C600DC52D6}"/>
          </ac:picMkLst>
        </pc:picChg>
        <pc:picChg chg="add del mod">
          <ac:chgData name="Daniel Tauritz" userId="cbc25e90-8d4c-4604-b41a-01681ff09c5e" providerId="ADAL" clId="{63731BB3-4E69-4F1A-AD9D-F8CD604167CE}" dt="2026-08-17T15:05:51.344" v="10" actId="478"/>
          <ac:picMkLst>
            <pc:docMk/>
            <pc:sldMk cId="2531361534" sldId="2720"/>
            <ac:picMk id="1027" creationId="{A1808366-3B4F-0C63-E1E3-D33EE3A82030}"/>
          </ac:picMkLst>
        </pc:picChg>
        <pc:picChg chg="add del mod">
          <ac:chgData name="Daniel Tauritz" userId="cbc25e90-8d4c-4604-b41a-01681ff09c5e" providerId="ADAL" clId="{63731BB3-4E69-4F1A-AD9D-F8CD604167CE}" dt="2026-08-17T15:05:51.344" v="10" actId="478"/>
          <ac:picMkLst>
            <pc:docMk/>
            <pc:sldMk cId="2531361534" sldId="2720"/>
            <ac:picMk id="1028" creationId="{7D26B56B-7051-F7C6-EF62-09570BDD30D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87EC7DA-A452-8D47-985C-53876DFA5223}" type="datetimeFigureOut">
              <a:rPr lang="en-US" smtClean="0"/>
              <a:t>8/17/2026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91A6AEC-34C5-724F-A9F3-C32254C34CCA}" type="slidenum">
              <a:rPr lang="en-US" smtClean="0"/>
              <a:t>‹#›</a:t>
            </a:fld>
            <a:endParaRPr lang="en-US"/>
          </a:p>
        </p:txBody>
      </p:sp>
    </p:spTree>
    <p:extLst>
      <p:ext uri="{BB962C8B-B14F-4D97-AF65-F5344CB8AC3E}">
        <p14:creationId xmlns:p14="http://schemas.microsoft.com/office/powerpoint/2010/main" val="469809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1A6AEC-34C5-724F-A9F3-C32254C34CCA}" type="slidenum">
              <a:rPr lang="en-US" smtClean="0"/>
              <a:t>0</a:t>
            </a:fld>
            <a:endParaRPr lang="en-US"/>
          </a:p>
        </p:txBody>
      </p:sp>
    </p:spTree>
    <p:extLst>
      <p:ext uri="{BB962C8B-B14F-4D97-AF65-F5344CB8AC3E}">
        <p14:creationId xmlns:p14="http://schemas.microsoft.com/office/powerpoint/2010/main" val="35603649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10.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pn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22.jpeg"/><Relationship Id="rId1" Type="http://schemas.openxmlformats.org/officeDocument/2006/relationships/slideMaster" Target="../slideMasters/slideMaster4.xml"/><Relationship Id="rId4" Type="http://schemas.openxmlformats.org/officeDocument/2006/relationships/image" Target="../media/image23.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5.jpe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5.jpe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5.jpe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5.jpe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6.jpe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28AEC2-BB00-E14A-935A-51CB9E4A467E}"/>
              </a:ext>
            </a:extLst>
          </p:cNvPr>
          <p:cNvSpPr>
            <a:spLocks noGrp="1"/>
          </p:cNvSpPr>
          <p:nvPr>
            <p:ph idx="1" hasCustomPrompt="1"/>
          </p:nvPr>
        </p:nvSpPr>
        <p:spPr>
          <a:xfrm>
            <a:off x="417341" y="1316646"/>
            <a:ext cx="11357316" cy="4860317"/>
          </a:xfrm>
        </p:spPr>
        <p:txBody>
          <a:bodyPr>
            <a:noAutofit/>
          </a:bodyPr>
          <a:lstStyle>
            <a:lvl1pPr marL="228600" marR="0" indent="-228600" algn="l" defTabSz="914400" rtl="0" eaLnBrk="1" fontAlgn="auto" latinLnBrk="0" hangingPunct="1">
              <a:lnSpc>
                <a:spcPct val="90000"/>
              </a:lnSpc>
              <a:spcBef>
                <a:spcPts val="0"/>
              </a:spcBef>
              <a:spcAft>
                <a:spcPts val="1200"/>
              </a:spcAft>
              <a:buClr>
                <a:srgbClr val="E86100"/>
              </a:buClr>
              <a:buSzTx/>
              <a:buFont typeface="Wingdings" pitchFamily="2" charset="2"/>
              <a:buChar char="§"/>
              <a:tabLst>
                <a:tab pos="222250" algn="l"/>
              </a:tabLst>
              <a:defRPr sz="1800"/>
            </a:lvl1pPr>
            <a:lvl2pPr marL="685800" indent="-228600">
              <a:spcAft>
                <a:spcPts val="1200"/>
              </a:spcAft>
              <a:buClr>
                <a:srgbClr val="0C2340"/>
              </a:buClr>
              <a:buFont typeface="System Font Regular"/>
              <a:buChar char="–"/>
              <a:defRPr sz="1600"/>
            </a:lvl2pPr>
            <a:lvl3pPr marL="1146175" marR="0" indent="-231775" algn="l" defTabSz="914400" rtl="0" eaLnBrk="1" fontAlgn="auto" latinLnBrk="0" hangingPunct="1">
              <a:lnSpc>
                <a:spcPct val="90000"/>
              </a:lnSpc>
              <a:spcBef>
                <a:spcPts val="0"/>
              </a:spcBef>
              <a:spcAft>
                <a:spcPts val="1200"/>
              </a:spcAft>
              <a:buClr>
                <a:srgbClr val="0C2340"/>
              </a:buClr>
              <a:buSzTx/>
              <a:buFont typeface="Arial" panose="020B0604020202020204" pitchFamily="34" charset="0"/>
              <a:buChar char="•"/>
              <a:tabLst/>
              <a:defRPr sz="1400"/>
            </a:lvl3pPr>
            <a:lvl4pPr marL="1543050" marR="0" indent="-17145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4pPr>
            <a:lvl5pPr marL="20574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5pPr>
          </a:lstStyle>
          <a:p>
            <a:r>
              <a:rPr lang="en-US"/>
              <a:t>First level – orange square bullets, Avenir Next LT Pro, Regular, 18 </a:t>
            </a:r>
            <a:r>
              <a:rPr lang="en-US" err="1"/>
              <a:t>pt</a:t>
            </a:r>
            <a:r>
              <a:rPr lang="en-US"/>
              <a:t>, gray font, sentence case</a:t>
            </a:r>
          </a:p>
          <a:p>
            <a:r>
              <a:rPr lang="en-US"/>
              <a:t>Sentence case is capitalizing only the first letter of the first word and any proper nouns and names/titles. </a:t>
            </a:r>
          </a:p>
          <a:p>
            <a:pPr lvl="1"/>
            <a:r>
              <a:rPr lang="en-US"/>
              <a:t>Second level – dark blue dashes, Avenir Next LT Pro, Regular, 16 </a:t>
            </a:r>
            <a:r>
              <a:rPr lang="en-US" err="1"/>
              <a:t>pt</a:t>
            </a:r>
            <a:r>
              <a:rPr lang="en-US"/>
              <a:t>, gray font, sentence case</a:t>
            </a:r>
          </a:p>
          <a:p>
            <a:pPr lvl="2"/>
            <a:r>
              <a:rPr lang="en-US"/>
              <a:t>Third level – dark blue circle bullets, Avenir Next LT Pro, Regular, 14 </a:t>
            </a:r>
            <a:r>
              <a:rPr lang="en-US" err="1"/>
              <a:t>pt</a:t>
            </a:r>
            <a:r>
              <a:rPr lang="en-US"/>
              <a:t>, gray font, sentence case</a:t>
            </a:r>
          </a:p>
          <a:p>
            <a:r>
              <a:rPr lang="en-US"/>
              <a:t>If the title or text placeholders need alignment, go to the Home tab, click Reset in the Slides toolbar. </a:t>
            </a:r>
          </a:p>
          <a:p>
            <a:r>
              <a:rPr lang="en-US"/>
              <a:t>Use a period if the bullet is a complete sentence.</a:t>
            </a:r>
          </a:p>
        </p:txBody>
      </p:sp>
      <p:sp>
        <p:nvSpPr>
          <p:cNvPr id="7" name="Slide Number Placeholder 6">
            <a:extLst>
              <a:ext uri="{FF2B5EF4-FFF2-40B4-BE49-F238E27FC236}">
                <a16:creationId xmlns:a16="http://schemas.microsoft.com/office/drawing/2014/main" id="{A2C21FF3-C1CD-8C4B-87CA-7B3AF967C44B}"/>
              </a:ext>
            </a:extLst>
          </p:cNvPr>
          <p:cNvSpPr>
            <a:spLocks noGrp="1"/>
          </p:cNvSpPr>
          <p:nvPr>
            <p:ph type="sldNum" sz="quarter" idx="12"/>
          </p:nvPr>
        </p:nvSpPr>
        <p:spPr/>
        <p:txBody>
          <a:bodyPr/>
          <a:lstStyle/>
          <a:p>
            <a:fld id="{9564885F-477D-A14D-B2C1-5ECAF755F313}" type="slidenum">
              <a:rPr lang="en-US" smtClean="0"/>
              <a:pPr/>
              <a:t>‹#›</a:t>
            </a:fld>
            <a:endParaRPr lang="en-US" spc="400"/>
          </a:p>
        </p:txBody>
      </p:sp>
      <p:sp>
        <p:nvSpPr>
          <p:cNvPr id="8" name="Footer Placeholder 7">
            <a:extLst>
              <a:ext uri="{FF2B5EF4-FFF2-40B4-BE49-F238E27FC236}">
                <a16:creationId xmlns:a16="http://schemas.microsoft.com/office/drawing/2014/main" id="{EA4DA716-6795-3445-A96E-A150FD6B613F}"/>
              </a:ext>
            </a:extLst>
          </p:cNvPr>
          <p:cNvSpPr>
            <a:spLocks noGrp="1"/>
          </p:cNvSpPr>
          <p:nvPr>
            <p:ph type="ftr" sz="quarter" idx="13"/>
          </p:nvPr>
        </p:nvSpPr>
        <p:spPr/>
        <p:txBody>
          <a:bodyPr/>
          <a:lstStyle/>
          <a:p>
            <a:endParaRPr lang="en-US"/>
          </a:p>
        </p:txBody>
      </p:sp>
      <p:sp>
        <p:nvSpPr>
          <p:cNvPr id="2" name="Title 1">
            <a:extLst>
              <a:ext uri="{FF2B5EF4-FFF2-40B4-BE49-F238E27FC236}">
                <a16:creationId xmlns:a16="http://schemas.microsoft.com/office/drawing/2014/main" id="{5DE20C52-A91C-3503-89A8-66C50B152B9D}"/>
              </a:ext>
            </a:extLst>
          </p:cNvPr>
          <p:cNvSpPr>
            <a:spLocks noGrp="1"/>
          </p:cNvSpPr>
          <p:nvPr>
            <p:ph type="title" hasCustomPrompt="1"/>
          </p:nvPr>
        </p:nvSpPr>
        <p:spPr/>
        <p:txBody>
          <a:bodyPr/>
          <a:lstStyle/>
          <a:p>
            <a:r>
              <a:rPr lang="en-US"/>
              <a:t>TITLE — avenir NEXT LT PRO, DEMI, 28 PT, dark BLUE</a:t>
            </a:r>
          </a:p>
        </p:txBody>
      </p:sp>
    </p:spTree>
    <p:extLst>
      <p:ext uri="{BB962C8B-B14F-4D97-AF65-F5344CB8AC3E}">
        <p14:creationId xmlns:p14="http://schemas.microsoft.com/office/powerpoint/2010/main" val="1063333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216" userDrawn="1">
          <p15:clr>
            <a:srgbClr val="FBAE40"/>
          </p15:clr>
        </p15:guide>
        <p15:guide id="4" pos="7464" userDrawn="1">
          <p15:clr>
            <a:srgbClr val="FBAE40"/>
          </p15:clr>
        </p15:guide>
        <p15:guide id="6" orient="horz" pos="408" userDrawn="1">
          <p15:clr>
            <a:srgbClr val="FBAE40"/>
          </p15:clr>
        </p15:guide>
        <p15:guide id="7" orient="horz" pos="4224" userDrawn="1">
          <p15:clr>
            <a:srgbClr val="FBAE40"/>
          </p15:clr>
        </p15:guide>
        <p15:guide id="8" orient="horz" pos="388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Sections + Ima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2508C7F-DE7B-FC49-B9D3-2979EDF55648}"/>
              </a:ext>
            </a:extLst>
          </p:cNvPr>
          <p:cNvSpPr/>
          <p:nvPr userDrawn="1"/>
        </p:nvSpPr>
        <p:spPr>
          <a:xfrm>
            <a:off x="341753" y="1026059"/>
            <a:ext cx="5334000" cy="1639757"/>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E3E1C038-4A9B-C247-BD4D-A69976D2CA22}"/>
              </a:ext>
            </a:extLst>
          </p:cNvPr>
          <p:cNvSpPr/>
          <p:nvPr userDrawn="1"/>
        </p:nvSpPr>
        <p:spPr>
          <a:xfrm>
            <a:off x="340605" y="2781603"/>
            <a:ext cx="5336296" cy="1529142"/>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D701319D-86C5-6C42-B218-AC7F6CEE6447}"/>
              </a:ext>
            </a:extLst>
          </p:cNvPr>
          <p:cNvSpPr/>
          <p:nvPr userDrawn="1"/>
        </p:nvSpPr>
        <p:spPr>
          <a:xfrm>
            <a:off x="340605" y="4423214"/>
            <a:ext cx="5336296" cy="1758462"/>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Text Placeholder 24">
            <a:extLst>
              <a:ext uri="{FF2B5EF4-FFF2-40B4-BE49-F238E27FC236}">
                <a16:creationId xmlns:a16="http://schemas.microsoft.com/office/drawing/2014/main" id="{8913118A-B822-0F4C-B8CA-D5DB1A2AD075}"/>
              </a:ext>
            </a:extLst>
          </p:cNvPr>
          <p:cNvSpPr>
            <a:spLocks noGrp="1"/>
          </p:cNvSpPr>
          <p:nvPr>
            <p:ph type="body" sz="quarter" idx="16" hasCustomPrompt="1"/>
          </p:nvPr>
        </p:nvSpPr>
        <p:spPr>
          <a:xfrm>
            <a:off x="582272" y="1194243"/>
            <a:ext cx="4946658" cy="289154"/>
          </a:xfrm>
        </p:spPr>
        <p:txBody>
          <a:bodyPr lIns="0">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AVENIR NEXT LT PRO, 18 </a:t>
            </a:r>
            <a:r>
              <a:rPr lang="en-US" err="1"/>
              <a:t>pt</a:t>
            </a:r>
            <a:r>
              <a:rPr lang="en-US"/>
              <a:t>, ORANGE, caps</a:t>
            </a:r>
          </a:p>
        </p:txBody>
      </p:sp>
      <p:sp>
        <p:nvSpPr>
          <p:cNvPr id="19" name="Text Placeholder 24">
            <a:extLst>
              <a:ext uri="{FF2B5EF4-FFF2-40B4-BE49-F238E27FC236}">
                <a16:creationId xmlns:a16="http://schemas.microsoft.com/office/drawing/2014/main" id="{39E27F5C-E46C-CA46-8FA5-E3F37023AAFA}"/>
              </a:ext>
            </a:extLst>
          </p:cNvPr>
          <p:cNvSpPr>
            <a:spLocks noGrp="1"/>
          </p:cNvSpPr>
          <p:nvPr>
            <p:ph type="body" sz="quarter" idx="18" hasCustomPrompt="1"/>
          </p:nvPr>
        </p:nvSpPr>
        <p:spPr>
          <a:xfrm>
            <a:off x="582272" y="2937952"/>
            <a:ext cx="4946658" cy="289154"/>
          </a:xfrm>
        </p:spPr>
        <p:txBody>
          <a:bodyPr lIns="0">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AVENIR NEXT LT PRO, 18 </a:t>
            </a:r>
            <a:r>
              <a:rPr lang="en-US" err="1"/>
              <a:t>pt</a:t>
            </a:r>
            <a:r>
              <a:rPr lang="en-US"/>
              <a:t>, ORANGE, caps</a:t>
            </a:r>
          </a:p>
        </p:txBody>
      </p:sp>
      <p:sp>
        <p:nvSpPr>
          <p:cNvPr id="21" name="Text Placeholder 24">
            <a:extLst>
              <a:ext uri="{FF2B5EF4-FFF2-40B4-BE49-F238E27FC236}">
                <a16:creationId xmlns:a16="http://schemas.microsoft.com/office/drawing/2014/main" id="{1BB5E753-B1BD-644A-BEA7-D1C057963347}"/>
              </a:ext>
            </a:extLst>
          </p:cNvPr>
          <p:cNvSpPr>
            <a:spLocks noGrp="1"/>
          </p:cNvSpPr>
          <p:nvPr>
            <p:ph type="body" sz="quarter" idx="20" hasCustomPrompt="1"/>
          </p:nvPr>
        </p:nvSpPr>
        <p:spPr>
          <a:xfrm>
            <a:off x="582272" y="4607495"/>
            <a:ext cx="4946658" cy="289154"/>
          </a:xfrm>
        </p:spPr>
        <p:txBody>
          <a:bodyPr lIns="0">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AVENIR NEXT LT PRO, 18 </a:t>
            </a:r>
            <a:r>
              <a:rPr lang="en-US" err="1"/>
              <a:t>pt</a:t>
            </a:r>
            <a:r>
              <a:rPr lang="en-US"/>
              <a:t>, ORANGE, caps</a:t>
            </a:r>
          </a:p>
        </p:txBody>
      </p:sp>
      <p:sp>
        <p:nvSpPr>
          <p:cNvPr id="11" name="Picture Placeholder 10">
            <a:extLst>
              <a:ext uri="{FF2B5EF4-FFF2-40B4-BE49-F238E27FC236}">
                <a16:creationId xmlns:a16="http://schemas.microsoft.com/office/drawing/2014/main" id="{ACF35426-043E-41D9-8136-35C72F246585}"/>
              </a:ext>
            </a:extLst>
          </p:cNvPr>
          <p:cNvSpPr>
            <a:spLocks noGrp="1"/>
          </p:cNvSpPr>
          <p:nvPr>
            <p:ph type="pic" sz="quarter" idx="21"/>
          </p:nvPr>
        </p:nvSpPr>
        <p:spPr>
          <a:xfrm>
            <a:off x="5855395" y="1028700"/>
            <a:ext cx="6336605" cy="5143500"/>
          </a:xfrm>
        </p:spPr>
        <p:txBody>
          <a:bodyPr/>
          <a:lstStyle>
            <a:lvl1pPr>
              <a:buClr>
                <a:srgbClr val="E86100"/>
              </a:buClr>
              <a:defRPr/>
            </a:lvl1pPr>
            <a:lvl5pPr>
              <a:defRPr/>
            </a:lvl5pPr>
          </a:lstStyle>
          <a:p>
            <a:r>
              <a:rPr lang="en-US"/>
              <a:t>Click icon to add picture</a:t>
            </a:r>
          </a:p>
        </p:txBody>
      </p:sp>
      <p:sp>
        <p:nvSpPr>
          <p:cNvPr id="22" name="Text Placeholder 2">
            <a:extLst>
              <a:ext uri="{FF2B5EF4-FFF2-40B4-BE49-F238E27FC236}">
                <a16:creationId xmlns:a16="http://schemas.microsoft.com/office/drawing/2014/main" id="{B11489ED-BE02-461B-9580-EECB49FA0048}"/>
              </a:ext>
            </a:extLst>
          </p:cNvPr>
          <p:cNvSpPr>
            <a:spLocks noGrp="1"/>
          </p:cNvSpPr>
          <p:nvPr>
            <p:ph idx="1" hasCustomPrompt="1"/>
          </p:nvPr>
        </p:nvSpPr>
        <p:spPr>
          <a:xfrm>
            <a:off x="582272" y="4988553"/>
            <a:ext cx="4946658" cy="1032539"/>
          </a:xfrm>
          <a:prstGeom prst="rect">
            <a:avLst/>
          </a:prstGeom>
        </p:spPr>
        <p:txBody>
          <a:bodyPr vert="horz" lIns="0" tIns="45720" rIns="91440" bIns="45720" rtlCol="0">
            <a:noAutofit/>
          </a:bodyPr>
          <a:lstStyle>
            <a:lvl1pPr>
              <a:spcAft>
                <a:spcPts val="600"/>
              </a:spcAft>
              <a:buClr>
                <a:srgbClr val="E87722"/>
              </a:buClr>
              <a:defRPr sz="1200"/>
            </a:lvl1pPr>
            <a:lvl2pPr marL="457200">
              <a:spcAft>
                <a:spcPts val="600"/>
              </a:spcAft>
              <a:buClr>
                <a:srgbClr val="E87722"/>
              </a:buClr>
              <a:defRPr sz="1000"/>
            </a:lvl2pPr>
            <a:lvl3pPr marL="685800">
              <a:spcAft>
                <a:spcPts val="600"/>
              </a:spcAft>
              <a:buClr>
                <a:srgbClr val="E87722"/>
              </a:buClr>
              <a:defRPr sz="800"/>
            </a:lvl3pPr>
            <a:lvl4pPr marL="1371600" indent="0">
              <a:buNone/>
              <a:defRPr/>
            </a:lvl4pPr>
            <a:lvl5pPr marL="1828800" indent="0">
              <a:buNone/>
              <a:defRPr/>
            </a:lvl5pPr>
          </a:lstStyle>
          <a:p>
            <a:pPr lvl="0"/>
            <a:r>
              <a:rPr lang="en-US"/>
              <a:t>Edit master text styles</a:t>
            </a:r>
          </a:p>
        </p:txBody>
      </p:sp>
      <p:sp>
        <p:nvSpPr>
          <p:cNvPr id="24" name="Text Placeholder 2">
            <a:extLst>
              <a:ext uri="{FF2B5EF4-FFF2-40B4-BE49-F238E27FC236}">
                <a16:creationId xmlns:a16="http://schemas.microsoft.com/office/drawing/2014/main" id="{5BA05F4C-A354-3943-98EB-C2A9D1A0DD0C}"/>
              </a:ext>
            </a:extLst>
          </p:cNvPr>
          <p:cNvSpPr>
            <a:spLocks noGrp="1"/>
          </p:cNvSpPr>
          <p:nvPr>
            <p:ph idx="22" hasCustomPrompt="1"/>
          </p:nvPr>
        </p:nvSpPr>
        <p:spPr>
          <a:xfrm>
            <a:off x="582272" y="3296846"/>
            <a:ext cx="4946658" cy="906877"/>
          </a:xfrm>
          <a:prstGeom prst="rect">
            <a:avLst/>
          </a:prstGeom>
        </p:spPr>
        <p:txBody>
          <a:bodyPr vert="horz" lIns="0" tIns="45720" rIns="91440" bIns="45720" rtlCol="0">
            <a:noAutofit/>
          </a:bodyPr>
          <a:lstStyle>
            <a:lvl1pPr marL="228600" marR="0" indent="-228600" algn="l" defTabSz="914400" rtl="0" eaLnBrk="1" fontAlgn="auto" latinLnBrk="0" hangingPunct="1">
              <a:lnSpc>
                <a:spcPct val="90000"/>
              </a:lnSpc>
              <a:spcBef>
                <a:spcPts val="0"/>
              </a:spcBef>
              <a:spcAft>
                <a:spcPts val="600"/>
              </a:spcAft>
              <a:buClr>
                <a:srgbClr val="E87722"/>
              </a:buClr>
              <a:buSzTx/>
              <a:buFont typeface="Wingdings" pitchFamily="2" charset="2"/>
              <a:buChar char="§"/>
              <a:tabLst/>
              <a:defRPr sz="1200"/>
            </a:lvl1pPr>
            <a:lvl2pPr marL="457200" indent="-228600">
              <a:lnSpc>
                <a:spcPct val="90000"/>
              </a:lnSpc>
              <a:spcAft>
                <a:spcPts val="600"/>
              </a:spcAft>
              <a:buClr>
                <a:srgbClr val="E87722"/>
              </a:buClr>
              <a:buFont typeface="System Font Regular"/>
              <a:buChar char="–"/>
              <a:defRPr sz="1000"/>
            </a:lvl2pPr>
            <a:lvl3pPr marL="685800">
              <a:lnSpc>
                <a:spcPct val="90000"/>
              </a:lnSpc>
              <a:spcAft>
                <a:spcPts val="600"/>
              </a:spcAft>
              <a:buClr>
                <a:srgbClr val="E87722"/>
              </a:buClr>
              <a:defRPr sz="800"/>
            </a:lvl3pPr>
            <a:lvl4pPr marL="1371600" indent="0">
              <a:buNone/>
              <a:defRPr/>
            </a:lvl4pPr>
            <a:lvl5pPr marL="1828800" indent="0">
              <a:buNone/>
              <a:defRPr/>
            </a:lvl5pPr>
          </a:lstStyle>
          <a:p>
            <a:pPr lvl="0"/>
            <a:r>
              <a:rPr lang="en-US"/>
              <a:t>Content – Arial, 12 </a:t>
            </a:r>
            <a:r>
              <a:rPr lang="en-US" err="1"/>
              <a:t>pt</a:t>
            </a:r>
            <a:r>
              <a:rPr lang="en-US"/>
              <a:t>, gray font, sentence case, which is capitalizing only the first letter of the first word and any proper nouns and names/titles</a:t>
            </a:r>
          </a:p>
        </p:txBody>
      </p:sp>
      <p:sp>
        <p:nvSpPr>
          <p:cNvPr id="25" name="Text Placeholder 2">
            <a:extLst>
              <a:ext uri="{FF2B5EF4-FFF2-40B4-BE49-F238E27FC236}">
                <a16:creationId xmlns:a16="http://schemas.microsoft.com/office/drawing/2014/main" id="{9DD0AA8E-45BF-F34D-8DB1-265D438DB3B3}"/>
              </a:ext>
            </a:extLst>
          </p:cNvPr>
          <p:cNvSpPr>
            <a:spLocks noGrp="1"/>
          </p:cNvSpPr>
          <p:nvPr>
            <p:ph idx="23" hasCustomPrompt="1"/>
          </p:nvPr>
        </p:nvSpPr>
        <p:spPr>
          <a:xfrm>
            <a:off x="582272" y="1553138"/>
            <a:ext cx="4946658" cy="906877"/>
          </a:xfrm>
          <a:prstGeom prst="rect">
            <a:avLst/>
          </a:prstGeom>
        </p:spPr>
        <p:txBody>
          <a:bodyPr vert="horz" lIns="0" tIns="45720" rIns="91440" bIns="45720" rtlCol="0">
            <a:noAutofit/>
          </a:bodyPr>
          <a:lstStyle>
            <a:lvl1pPr marL="228600" marR="0" indent="-228600" algn="l" defTabSz="914400" rtl="0" eaLnBrk="1" fontAlgn="auto" latinLnBrk="0" hangingPunct="1">
              <a:lnSpc>
                <a:spcPct val="90000"/>
              </a:lnSpc>
              <a:spcBef>
                <a:spcPts val="0"/>
              </a:spcBef>
              <a:spcAft>
                <a:spcPts val="600"/>
              </a:spcAft>
              <a:buClr>
                <a:srgbClr val="E86100"/>
              </a:buClr>
              <a:buSzTx/>
              <a:buFont typeface="Wingdings" pitchFamily="2" charset="2"/>
              <a:buChar char="§"/>
              <a:tabLst/>
              <a:defRPr sz="1200"/>
            </a:lvl1pPr>
            <a:lvl2pPr marL="457200" indent="-228600">
              <a:lnSpc>
                <a:spcPct val="90000"/>
              </a:lnSpc>
              <a:spcAft>
                <a:spcPts val="600"/>
              </a:spcAft>
              <a:buFont typeface="System Font Regular"/>
              <a:buChar char="–"/>
              <a:defRPr sz="1000"/>
            </a:lvl2pPr>
            <a:lvl3pPr marL="685800">
              <a:lnSpc>
                <a:spcPct val="90000"/>
              </a:lnSpc>
              <a:spcAft>
                <a:spcPts val="600"/>
              </a:spcAft>
              <a:defRPr sz="800"/>
            </a:lvl3pPr>
            <a:lvl4pPr marL="1371600" indent="0">
              <a:buNone/>
              <a:defRPr/>
            </a:lvl4pPr>
            <a:lvl5pPr marL="1828800" indent="0">
              <a:buNone/>
              <a:defRPr/>
            </a:lvl5pPr>
          </a:lstStyle>
          <a:p>
            <a:r>
              <a:rPr lang="en-US"/>
              <a:t>To change the photo and maintain size/shape, delete existing photo, click the picture icon in the center of the placeholder, locate/select a photo from your file options that appear, click Insert.  </a:t>
            </a:r>
          </a:p>
        </p:txBody>
      </p:sp>
      <p:sp>
        <p:nvSpPr>
          <p:cNvPr id="2" name="Title 1">
            <a:extLst>
              <a:ext uri="{FF2B5EF4-FFF2-40B4-BE49-F238E27FC236}">
                <a16:creationId xmlns:a16="http://schemas.microsoft.com/office/drawing/2014/main" id="{66FFF901-05BA-8A3E-891E-5FA2F599501B}"/>
              </a:ext>
            </a:extLst>
          </p:cNvPr>
          <p:cNvSpPr>
            <a:spLocks noGrp="1"/>
          </p:cNvSpPr>
          <p:nvPr>
            <p:ph type="title" hasCustomPrompt="1"/>
          </p:nvPr>
        </p:nvSpPr>
        <p:spPr/>
        <p:txBody>
          <a:bodyPr/>
          <a:lstStyle/>
          <a:p>
            <a:r>
              <a:rPr lang="en-US"/>
              <a:t>TITLE — avenir NEXT LT PRO, DEMI, 28 PT, dark BLUE, caps</a:t>
            </a:r>
          </a:p>
        </p:txBody>
      </p:sp>
      <p:sp>
        <p:nvSpPr>
          <p:cNvPr id="3" name="Footer Placeholder 4">
            <a:extLst>
              <a:ext uri="{FF2B5EF4-FFF2-40B4-BE49-F238E27FC236}">
                <a16:creationId xmlns:a16="http://schemas.microsoft.com/office/drawing/2014/main" id="{70C08F04-C2CD-4A5B-56E3-B08A0BD55FB1}"/>
              </a:ext>
            </a:extLst>
          </p:cNvPr>
          <p:cNvSpPr>
            <a:spLocks noGrp="1"/>
          </p:cNvSpPr>
          <p:nvPr>
            <p:ph type="ftr" sz="quarter" idx="3"/>
          </p:nvPr>
        </p:nvSpPr>
        <p:spPr>
          <a:xfrm>
            <a:off x="694574" y="6366854"/>
            <a:ext cx="6743700" cy="365125"/>
          </a:xfrm>
          <a:prstGeom prst="rect">
            <a:avLst/>
          </a:prstGeom>
        </p:spPr>
        <p:txBody>
          <a:bodyPr vert="horz" lIns="91440" tIns="45720" rIns="91440" bIns="45720" rtlCol="0" anchor="ctr"/>
          <a:lstStyle>
            <a:lvl1pPr algn="l">
              <a:defRPr sz="900" b="0" i="0" cap="all" baseline="0">
                <a:solidFill>
                  <a:srgbClr val="999999"/>
                </a:solidFill>
                <a:latin typeface="Avenir Light" panose="020B0402020203020204" pitchFamily="34" charset="77"/>
                <a:ea typeface="Avenir Light" panose="020B0402020203020204" pitchFamily="34" charset="77"/>
                <a:cs typeface="Arial" charset="0"/>
              </a:defRPr>
            </a:lvl1pPr>
          </a:lstStyle>
          <a:p>
            <a:endParaRPr lang="en-US"/>
          </a:p>
        </p:txBody>
      </p:sp>
      <p:sp>
        <p:nvSpPr>
          <p:cNvPr id="4" name="Slide Number Placeholder 5">
            <a:extLst>
              <a:ext uri="{FF2B5EF4-FFF2-40B4-BE49-F238E27FC236}">
                <a16:creationId xmlns:a16="http://schemas.microsoft.com/office/drawing/2014/main" id="{2EAB1B03-47C8-C087-3231-E17E06D6ECED}"/>
              </a:ext>
            </a:extLst>
          </p:cNvPr>
          <p:cNvSpPr>
            <a:spLocks noGrp="1"/>
          </p:cNvSpPr>
          <p:nvPr>
            <p:ph type="sldNum" sz="quarter" idx="4"/>
          </p:nvPr>
        </p:nvSpPr>
        <p:spPr>
          <a:xfrm>
            <a:off x="300359" y="6366854"/>
            <a:ext cx="318761" cy="365125"/>
          </a:xfrm>
          <a:prstGeom prst="rect">
            <a:avLst/>
          </a:prstGeom>
        </p:spPr>
        <p:txBody>
          <a:bodyPr vert="horz" lIns="91440" tIns="45720" rIns="91440" bIns="45720" rtlCol="0" anchor="ctr"/>
          <a:lstStyle>
            <a:lvl1pPr>
              <a:defRPr lang="en-US" sz="900" b="0" i="0" cap="all" baseline="0" smtClean="0">
                <a:solidFill>
                  <a:srgbClr val="999999"/>
                </a:solidFill>
                <a:latin typeface="Avenir Light" panose="020B0402020203020204" pitchFamily="34" charset="77"/>
                <a:ea typeface="Avenir Light" panose="020B0402020203020204" pitchFamily="34" charset="77"/>
                <a:cs typeface="Arial" charset="0"/>
              </a:defRPr>
            </a:lvl1pPr>
          </a:lstStyle>
          <a:p>
            <a:fld id="{9564885F-477D-A14D-B2C1-5ECAF755F313}" type="slidenum">
              <a:rPr lang="en-LT" smtClean="0"/>
              <a:pPr/>
              <a:t>‹#›</a:t>
            </a:fld>
            <a:endParaRPr lang="en-LT"/>
          </a:p>
        </p:txBody>
      </p:sp>
    </p:spTree>
    <p:extLst>
      <p:ext uri="{BB962C8B-B14F-4D97-AF65-F5344CB8AC3E}">
        <p14:creationId xmlns:p14="http://schemas.microsoft.com/office/powerpoint/2010/main" val="2689699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680" userDrawn="1">
          <p15:clr>
            <a:srgbClr val="FBAE40"/>
          </p15:clr>
        </p15:guide>
        <p15:guide id="2" pos="7464" userDrawn="1">
          <p15:clr>
            <a:srgbClr val="FBAE40"/>
          </p15:clr>
        </p15:guide>
        <p15:guide id="3" pos="216" userDrawn="1">
          <p15:clr>
            <a:srgbClr val="FBAE40"/>
          </p15:clr>
        </p15:guide>
        <p15:guide id="5" orient="horz" pos="408" userDrawn="1">
          <p15:clr>
            <a:srgbClr val="FBAE40"/>
          </p15:clr>
        </p15:guide>
        <p15:guide id="6" pos="3576" userDrawn="1">
          <p15:clr>
            <a:srgbClr val="FBAE40"/>
          </p15:clr>
        </p15:guide>
        <p15:guide id="7" pos="3672" userDrawn="1">
          <p15:clr>
            <a:srgbClr val="FBAE40"/>
          </p15:clr>
        </p15:guide>
        <p15:guide id="8" orient="horz" pos="648" userDrawn="1">
          <p15:clr>
            <a:srgbClr val="FBAE40"/>
          </p15:clr>
        </p15:guide>
        <p15:guide id="9" orient="horz" pos="3888" userDrawn="1">
          <p15:clr>
            <a:srgbClr val="FBAE40"/>
          </p15:clr>
        </p15:guide>
        <p15:guide id="10" orient="horz" pos="1752" userDrawn="1">
          <p15:clr>
            <a:srgbClr val="FBAE40"/>
          </p15:clr>
        </p15:guide>
        <p15:guide id="11" orient="horz" pos="2712" userDrawn="1">
          <p15:clr>
            <a:srgbClr val="FBAE40"/>
          </p15:clr>
        </p15:guide>
        <p15:guide id="12" orient="horz" pos="2784" userDrawn="1">
          <p15:clr>
            <a:srgbClr val="FBAE40"/>
          </p15:clr>
        </p15:guide>
        <p15:guide id="14" orient="horz" pos="422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umn + Icons_Dark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6F6BC3-8DCD-DC42-9A6F-F00456312432}"/>
              </a:ext>
            </a:extLst>
          </p:cNvPr>
          <p:cNvSpPr/>
          <p:nvPr userDrawn="1"/>
        </p:nvSpPr>
        <p:spPr>
          <a:xfrm>
            <a:off x="1978933" y="1330155"/>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BE59F21-E382-3743-8CD3-05F9897F4987}"/>
              </a:ext>
            </a:extLst>
          </p:cNvPr>
          <p:cNvCxnSpPr>
            <a:cxnSpLocks/>
          </p:cNvCxnSpPr>
          <p:nvPr userDrawn="1"/>
        </p:nvCxnSpPr>
        <p:spPr>
          <a:xfrm>
            <a:off x="2368189" y="3779038"/>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80EA38F-9E16-744A-8B06-EFD4E8F2D16F}"/>
              </a:ext>
            </a:extLst>
          </p:cNvPr>
          <p:cNvSpPr/>
          <p:nvPr userDrawn="1"/>
        </p:nvSpPr>
        <p:spPr>
          <a:xfrm>
            <a:off x="4753538" y="1330155"/>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C76EA18B-18FB-AE4F-9382-286B4311D2FE}"/>
              </a:ext>
            </a:extLst>
          </p:cNvPr>
          <p:cNvCxnSpPr>
            <a:cxnSpLocks/>
          </p:cNvCxnSpPr>
          <p:nvPr userDrawn="1"/>
        </p:nvCxnSpPr>
        <p:spPr>
          <a:xfrm>
            <a:off x="5142794" y="3779038"/>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91B44169-B61C-BB4D-90CD-0A42012245B1}"/>
              </a:ext>
            </a:extLst>
          </p:cNvPr>
          <p:cNvSpPr/>
          <p:nvPr userDrawn="1"/>
        </p:nvSpPr>
        <p:spPr>
          <a:xfrm>
            <a:off x="7525757" y="1330155"/>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F7792A3D-7A48-484F-9FD8-5891CD965BA2}"/>
              </a:ext>
            </a:extLst>
          </p:cNvPr>
          <p:cNvCxnSpPr>
            <a:cxnSpLocks/>
          </p:cNvCxnSpPr>
          <p:nvPr userDrawn="1"/>
        </p:nvCxnSpPr>
        <p:spPr>
          <a:xfrm>
            <a:off x="7915013" y="3779038"/>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E6704091-F1CC-324B-964E-406BF87F70ED}"/>
              </a:ext>
            </a:extLst>
          </p:cNvPr>
          <p:cNvSpPr>
            <a:spLocks noChangeAspect="1"/>
          </p:cNvSpPr>
          <p:nvPr userDrawn="1"/>
        </p:nvSpPr>
        <p:spPr>
          <a:xfrm>
            <a:off x="5121997" y="1628920"/>
            <a:ext cx="1901923" cy="1901923"/>
          </a:xfrm>
          <a:prstGeom prst="ellipse">
            <a:avLst/>
          </a:prstGeom>
          <a:solidFill>
            <a:srgbClr val="0B234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3" name="Oval 22">
            <a:extLst>
              <a:ext uri="{FF2B5EF4-FFF2-40B4-BE49-F238E27FC236}">
                <a16:creationId xmlns:a16="http://schemas.microsoft.com/office/drawing/2014/main" id="{E6FC4102-7C30-6C4A-A003-572E35494090}"/>
              </a:ext>
            </a:extLst>
          </p:cNvPr>
          <p:cNvSpPr>
            <a:spLocks noChangeAspect="1"/>
          </p:cNvSpPr>
          <p:nvPr/>
        </p:nvSpPr>
        <p:spPr>
          <a:xfrm>
            <a:off x="2347231" y="1631717"/>
            <a:ext cx="1901923" cy="1901923"/>
          </a:xfrm>
          <a:prstGeom prst="ellipse">
            <a:avLst/>
          </a:prstGeom>
          <a:solidFill>
            <a:srgbClr val="0B234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4" name="Oval 23">
            <a:extLst>
              <a:ext uri="{FF2B5EF4-FFF2-40B4-BE49-F238E27FC236}">
                <a16:creationId xmlns:a16="http://schemas.microsoft.com/office/drawing/2014/main" id="{1C4CB017-60FC-5142-83B0-57F68278BFBF}"/>
              </a:ext>
            </a:extLst>
          </p:cNvPr>
          <p:cNvSpPr>
            <a:spLocks noChangeAspect="1"/>
          </p:cNvSpPr>
          <p:nvPr/>
        </p:nvSpPr>
        <p:spPr>
          <a:xfrm>
            <a:off x="2520952" y="1805438"/>
            <a:ext cx="1554480" cy="1554480"/>
          </a:xfrm>
          <a:prstGeom prst="ellipse">
            <a:avLst/>
          </a:prstGeom>
          <a:solidFill>
            <a:schemeClr val="bg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7" name="Oval 26">
            <a:extLst>
              <a:ext uri="{FF2B5EF4-FFF2-40B4-BE49-F238E27FC236}">
                <a16:creationId xmlns:a16="http://schemas.microsoft.com/office/drawing/2014/main" id="{2407EE9A-02BF-6043-8A49-66DF664707E7}"/>
              </a:ext>
            </a:extLst>
          </p:cNvPr>
          <p:cNvSpPr>
            <a:spLocks noChangeAspect="1"/>
          </p:cNvSpPr>
          <p:nvPr userDrawn="1"/>
        </p:nvSpPr>
        <p:spPr>
          <a:xfrm>
            <a:off x="7894213" y="1628920"/>
            <a:ext cx="1901923" cy="1901923"/>
          </a:xfrm>
          <a:prstGeom prst="ellipse">
            <a:avLst/>
          </a:prstGeom>
          <a:solidFill>
            <a:srgbClr val="0B234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30" name="Oval 29">
            <a:extLst>
              <a:ext uri="{FF2B5EF4-FFF2-40B4-BE49-F238E27FC236}">
                <a16:creationId xmlns:a16="http://schemas.microsoft.com/office/drawing/2014/main" id="{D12028D0-06C4-A042-9237-3AE2D20BAD51}"/>
              </a:ext>
            </a:extLst>
          </p:cNvPr>
          <p:cNvSpPr>
            <a:spLocks noChangeAspect="1"/>
          </p:cNvSpPr>
          <p:nvPr/>
        </p:nvSpPr>
        <p:spPr>
          <a:xfrm>
            <a:off x="8067934" y="1802641"/>
            <a:ext cx="1554480" cy="1554480"/>
          </a:xfrm>
          <a:prstGeom prst="ellipse">
            <a:avLst/>
          </a:prstGeom>
          <a:solidFill>
            <a:schemeClr val="bg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33" name="Text Placeholder 24">
            <a:extLst>
              <a:ext uri="{FF2B5EF4-FFF2-40B4-BE49-F238E27FC236}">
                <a16:creationId xmlns:a16="http://schemas.microsoft.com/office/drawing/2014/main" id="{700C541E-16A7-7948-A657-916C3FDE8A2D}"/>
              </a:ext>
            </a:extLst>
          </p:cNvPr>
          <p:cNvSpPr>
            <a:spLocks noGrp="1"/>
          </p:cNvSpPr>
          <p:nvPr userDrawn="1">
            <p:ph type="body" sz="quarter" idx="16" hasCustomPrompt="1"/>
          </p:nvPr>
        </p:nvSpPr>
        <p:spPr>
          <a:xfrm>
            <a:off x="2112150" y="4021092"/>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Content – AVENIR NEXT LT PRO, REGULAR, 16 </a:t>
            </a:r>
            <a:r>
              <a:rPr lang="en-US" err="1"/>
              <a:t>pt</a:t>
            </a:r>
            <a:r>
              <a:rPr lang="en-US"/>
              <a:t>, GRAY,  CAPS</a:t>
            </a:r>
          </a:p>
        </p:txBody>
      </p:sp>
      <p:sp>
        <p:nvSpPr>
          <p:cNvPr id="34" name="Text Placeholder 24">
            <a:extLst>
              <a:ext uri="{FF2B5EF4-FFF2-40B4-BE49-F238E27FC236}">
                <a16:creationId xmlns:a16="http://schemas.microsoft.com/office/drawing/2014/main" id="{C6632954-4CD9-AC4E-873D-4EB8E3074714}"/>
              </a:ext>
            </a:extLst>
          </p:cNvPr>
          <p:cNvSpPr>
            <a:spLocks noGrp="1"/>
          </p:cNvSpPr>
          <p:nvPr userDrawn="1">
            <p:ph type="body" sz="quarter" idx="17" hasCustomPrompt="1"/>
          </p:nvPr>
        </p:nvSpPr>
        <p:spPr>
          <a:xfrm>
            <a:off x="4909958" y="4021092"/>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Content – AVENIR NEXT LT PRO, REGULAR, 16 </a:t>
            </a:r>
            <a:r>
              <a:rPr lang="en-US" err="1"/>
              <a:t>pt</a:t>
            </a:r>
            <a:r>
              <a:rPr lang="en-US"/>
              <a:t>, GRAY, CAPS</a:t>
            </a:r>
          </a:p>
        </p:txBody>
      </p:sp>
      <p:sp>
        <p:nvSpPr>
          <p:cNvPr id="39" name="Text Placeholder 24">
            <a:extLst>
              <a:ext uri="{FF2B5EF4-FFF2-40B4-BE49-F238E27FC236}">
                <a16:creationId xmlns:a16="http://schemas.microsoft.com/office/drawing/2014/main" id="{47FCF07A-3FC5-C64E-BBD7-7A1019EE2490}"/>
              </a:ext>
            </a:extLst>
          </p:cNvPr>
          <p:cNvSpPr>
            <a:spLocks noGrp="1"/>
          </p:cNvSpPr>
          <p:nvPr userDrawn="1">
            <p:ph type="body" sz="quarter" idx="18" hasCustomPrompt="1"/>
          </p:nvPr>
        </p:nvSpPr>
        <p:spPr>
          <a:xfrm>
            <a:off x="7676245" y="4021092"/>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Content – AVENIR NEXT LT PRO, REGULAR, 16 </a:t>
            </a:r>
            <a:r>
              <a:rPr lang="en-US" err="1"/>
              <a:t>pt</a:t>
            </a:r>
            <a:r>
              <a:rPr lang="en-US"/>
              <a:t>, GRAY, CAPS</a:t>
            </a:r>
          </a:p>
        </p:txBody>
      </p:sp>
      <p:sp>
        <p:nvSpPr>
          <p:cNvPr id="32" name="Oval 31">
            <a:extLst>
              <a:ext uri="{FF2B5EF4-FFF2-40B4-BE49-F238E27FC236}">
                <a16:creationId xmlns:a16="http://schemas.microsoft.com/office/drawing/2014/main" id="{9F0C2A2F-44BD-FF40-8445-274D308A0861}"/>
              </a:ext>
            </a:extLst>
          </p:cNvPr>
          <p:cNvSpPr>
            <a:spLocks noChangeAspect="1"/>
          </p:cNvSpPr>
          <p:nvPr userDrawn="1"/>
        </p:nvSpPr>
        <p:spPr>
          <a:xfrm>
            <a:off x="5295718" y="1802641"/>
            <a:ext cx="1554480" cy="1554480"/>
          </a:xfrm>
          <a:prstGeom prst="ellipse">
            <a:avLst/>
          </a:prstGeom>
          <a:solidFill>
            <a:schemeClr val="bg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35" name="Picture Placeholder 7">
            <a:extLst>
              <a:ext uri="{FF2B5EF4-FFF2-40B4-BE49-F238E27FC236}">
                <a16:creationId xmlns:a16="http://schemas.microsoft.com/office/drawing/2014/main" id="{9F87CD6C-63F4-C84A-8065-26C3EF5C174D}"/>
              </a:ext>
            </a:extLst>
          </p:cNvPr>
          <p:cNvSpPr>
            <a:spLocks noGrp="1"/>
          </p:cNvSpPr>
          <p:nvPr>
            <p:ph type="pic" sz="quarter" idx="20" hasCustomPrompt="1"/>
          </p:nvPr>
        </p:nvSpPr>
        <p:spPr>
          <a:xfrm>
            <a:off x="2520952" y="1805438"/>
            <a:ext cx="1554480" cy="1554481"/>
          </a:xfrm>
          <a:prstGeom prst="ellipse">
            <a:avLst/>
          </a:prstGeom>
          <a:solidFill>
            <a:srgbClr val="0B2341"/>
          </a:solidFill>
        </p:spPr>
        <p:txBody>
          <a:bodyPr anchor="ctr">
            <a:normAutofit/>
          </a:bodyPr>
          <a:lstStyle>
            <a:lvl1pPr marL="0" indent="0" algn="ctr">
              <a:buNone/>
              <a:defRPr sz="1600">
                <a:solidFill>
                  <a:srgbClr val="FFFFFF"/>
                </a:solidFill>
              </a:defRPr>
            </a:lvl1pPr>
          </a:lstStyle>
          <a:p>
            <a:r>
              <a:rPr lang="en-US"/>
              <a:t>Insert Photo or Icon Here</a:t>
            </a:r>
          </a:p>
        </p:txBody>
      </p:sp>
      <p:sp>
        <p:nvSpPr>
          <p:cNvPr id="36" name="Picture Placeholder 7">
            <a:extLst>
              <a:ext uri="{FF2B5EF4-FFF2-40B4-BE49-F238E27FC236}">
                <a16:creationId xmlns:a16="http://schemas.microsoft.com/office/drawing/2014/main" id="{0D504FA1-522A-7F4F-87EB-C4D1DE46E621}"/>
              </a:ext>
            </a:extLst>
          </p:cNvPr>
          <p:cNvSpPr>
            <a:spLocks noGrp="1"/>
          </p:cNvSpPr>
          <p:nvPr>
            <p:ph type="pic" sz="quarter" idx="21" hasCustomPrompt="1"/>
          </p:nvPr>
        </p:nvSpPr>
        <p:spPr>
          <a:xfrm>
            <a:off x="5295718" y="1802641"/>
            <a:ext cx="1554480" cy="1554481"/>
          </a:xfrm>
          <a:prstGeom prst="ellipse">
            <a:avLst/>
          </a:prstGeom>
          <a:solidFill>
            <a:srgbClr val="0B2341"/>
          </a:solidFill>
        </p:spPr>
        <p:txBody>
          <a:bodyPr anchor="ctr">
            <a:normAutofit/>
          </a:bodyPr>
          <a:lstStyle>
            <a:lvl1pPr marL="0" indent="0" algn="ctr">
              <a:buNone/>
              <a:defRPr sz="1600">
                <a:solidFill>
                  <a:srgbClr val="FFFFFF"/>
                </a:solidFill>
              </a:defRPr>
            </a:lvl1pPr>
          </a:lstStyle>
          <a:p>
            <a:r>
              <a:rPr lang="en-US"/>
              <a:t>Insert Photo or Icon Here</a:t>
            </a:r>
          </a:p>
        </p:txBody>
      </p:sp>
      <p:sp>
        <p:nvSpPr>
          <p:cNvPr id="37" name="Picture Placeholder 7">
            <a:extLst>
              <a:ext uri="{FF2B5EF4-FFF2-40B4-BE49-F238E27FC236}">
                <a16:creationId xmlns:a16="http://schemas.microsoft.com/office/drawing/2014/main" id="{B6C0E8E8-FD78-B148-9097-AC22A7BE5F7E}"/>
              </a:ext>
            </a:extLst>
          </p:cNvPr>
          <p:cNvSpPr>
            <a:spLocks noGrp="1"/>
          </p:cNvSpPr>
          <p:nvPr>
            <p:ph type="pic" sz="quarter" idx="22" hasCustomPrompt="1"/>
          </p:nvPr>
        </p:nvSpPr>
        <p:spPr>
          <a:xfrm>
            <a:off x="8067934" y="1802641"/>
            <a:ext cx="1554480" cy="1554481"/>
          </a:xfrm>
          <a:prstGeom prst="ellipse">
            <a:avLst/>
          </a:prstGeom>
          <a:solidFill>
            <a:srgbClr val="0B2341"/>
          </a:solidFill>
        </p:spPr>
        <p:txBody>
          <a:bodyPr anchor="ctr">
            <a:normAutofit/>
          </a:bodyPr>
          <a:lstStyle>
            <a:lvl1pPr marL="0" indent="0" algn="ctr">
              <a:buNone/>
              <a:defRPr sz="1600">
                <a:solidFill>
                  <a:srgbClr val="FFFFFF"/>
                </a:solidFill>
              </a:defRPr>
            </a:lvl1pPr>
          </a:lstStyle>
          <a:p>
            <a:r>
              <a:rPr lang="en-US"/>
              <a:t>Insert Photo or Icon Here</a:t>
            </a:r>
          </a:p>
        </p:txBody>
      </p:sp>
      <p:cxnSp>
        <p:nvCxnSpPr>
          <p:cNvPr id="8" name="Straight Connector 7">
            <a:extLst>
              <a:ext uri="{FF2B5EF4-FFF2-40B4-BE49-F238E27FC236}">
                <a16:creationId xmlns:a16="http://schemas.microsoft.com/office/drawing/2014/main" id="{F833174B-0E31-7648-819C-BB44E7BEEA82}"/>
              </a:ext>
            </a:extLst>
          </p:cNvPr>
          <p:cNvCxnSpPr/>
          <p:nvPr userDrawn="1"/>
        </p:nvCxnSpPr>
        <p:spPr>
          <a:xfrm>
            <a:off x="8839200" y="3530843"/>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0AE0E21-18AF-A748-AC8A-27B7834B7B49}"/>
              </a:ext>
            </a:extLst>
          </p:cNvPr>
          <p:cNvCxnSpPr/>
          <p:nvPr userDrawn="1"/>
        </p:nvCxnSpPr>
        <p:spPr>
          <a:xfrm>
            <a:off x="6072958" y="3530843"/>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CE64D7-553E-A347-BF9D-990DEE2BCF41}"/>
              </a:ext>
            </a:extLst>
          </p:cNvPr>
          <p:cNvCxnSpPr/>
          <p:nvPr userDrawn="1"/>
        </p:nvCxnSpPr>
        <p:spPr>
          <a:xfrm>
            <a:off x="3298192" y="3530843"/>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6EBFADA-9ECE-88BC-AFF2-7546A760BD11}"/>
              </a:ext>
            </a:extLst>
          </p:cNvPr>
          <p:cNvSpPr>
            <a:spLocks noGrp="1"/>
          </p:cNvSpPr>
          <p:nvPr>
            <p:ph type="title" hasCustomPrompt="1"/>
          </p:nvPr>
        </p:nvSpPr>
        <p:spPr/>
        <p:txBody>
          <a:bodyPr/>
          <a:lstStyle/>
          <a:p>
            <a:r>
              <a:rPr lang="en-US"/>
              <a:t>TITLE — avenir NEXT LT PRO, DEMI, 28 PT, dark BLUE, caps</a:t>
            </a:r>
          </a:p>
        </p:txBody>
      </p:sp>
      <p:sp>
        <p:nvSpPr>
          <p:cNvPr id="5" name="Footer Placeholder 4">
            <a:extLst>
              <a:ext uri="{FF2B5EF4-FFF2-40B4-BE49-F238E27FC236}">
                <a16:creationId xmlns:a16="http://schemas.microsoft.com/office/drawing/2014/main" id="{1A967034-F5F3-BFFB-769E-A83283FFB916}"/>
              </a:ext>
            </a:extLst>
          </p:cNvPr>
          <p:cNvSpPr>
            <a:spLocks noGrp="1"/>
          </p:cNvSpPr>
          <p:nvPr>
            <p:ph type="ftr" sz="quarter" idx="3"/>
          </p:nvPr>
        </p:nvSpPr>
        <p:spPr>
          <a:xfrm>
            <a:off x="694574" y="6366854"/>
            <a:ext cx="6743700" cy="365125"/>
          </a:xfrm>
          <a:prstGeom prst="rect">
            <a:avLst/>
          </a:prstGeom>
        </p:spPr>
        <p:txBody>
          <a:bodyPr vert="horz" lIns="91440" tIns="45720" rIns="91440" bIns="45720" rtlCol="0" anchor="ctr"/>
          <a:lstStyle>
            <a:lvl1pPr algn="l">
              <a:defRPr sz="900" b="0" i="0" cap="all" baseline="0">
                <a:solidFill>
                  <a:srgbClr val="999999"/>
                </a:solidFill>
                <a:latin typeface="Avenir Light" panose="020B0402020203020204" pitchFamily="34" charset="77"/>
                <a:ea typeface="Avenir Light" panose="020B0402020203020204" pitchFamily="34" charset="77"/>
                <a:cs typeface="Arial" charset="0"/>
              </a:defRPr>
            </a:lvl1pPr>
          </a:lstStyle>
          <a:p>
            <a:endParaRPr lang="en-US"/>
          </a:p>
        </p:txBody>
      </p:sp>
      <p:sp>
        <p:nvSpPr>
          <p:cNvPr id="6" name="Slide Number Placeholder 5">
            <a:extLst>
              <a:ext uri="{FF2B5EF4-FFF2-40B4-BE49-F238E27FC236}">
                <a16:creationId xmlns:a16="http://schemas.microsoft.com/office/drawing/2014/main" id="{3C9BFE55-A29D-AA51-BC10-7EE8372A07FD}"/>
              </a:ext>
            </a:extLst>
          </p:cNvPr>
          <p:cNvSpPr>
            <a:spLocks noGrp="1"/>
          </p:cNvSpPr>
          <p:nvPr>
            <p:ph type="sldNum" sz="quarter" idx="4"/>
          </p:nvPr>
        </p:nvSpPr>
        <p:spPr>
          <a:xfrm>
            <a:off x="300359" y="6366854"/>
            <a:ext cx="318761" cy="365125"/>
          </a:xfrm>
          <a:prstGeom prst="rect">
            <a:avLst/>
          </a:prstGeom>
        </p:spPr>
        <p:txBody>
          <a:bodyPr vert="horz" lIns="91440" tIns="45720" rIns="91440" bIns="45720" rtlCol="0" anchor="ctr"/>
          <a:lstStyle>
            <a:lvl1pPr>
              <a:defRPr lang="en-US" sz="900" b="0" i="0" cap="all" baseline="0" smtClean="0">
                <a:solidFill>
                  <a:srgbClr val="999999"/>
                </a:solidFill>
                <a:latin typeface="Avenir Light" panose="020B0402020203020204" pitchFamily="34" charset="77"/>
                <a:ea typeface="Avenir Light" panose="020B0402020203020204" pitchFamily="34" charset="77"/>
                <a:cs typeface="Arial" charset="0"/>
              </a:defRPr>
            </a:lvl1pPr>
          </a:lstStyle>
          <a:p>
            <a:fld id="{9564885F-477D-A14D-B2C1-5ECAF755F313}" type="slidenum">
              <a:rPr lang="en-LT" smtClean="0"/>
              <a:pPr/>
              <a:t>‹#›</a:t>
            </a:fld>
            <a:endParaRPr lang="en-LT"/>
          </a:p>
        </p:txBody>
      </p:sp>
    </p:spTree>
    <p:extLst>
      <p:ext uri="{BB962C8B-B14F-4D97-AF65-F5344CB8AC3E}">
        <p14:creationId xmlns:p14="http://schemas.microsoft.com/office/powerpoint/2010/main" val="2164177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1248" userDrawn="1">
          <p15:clr>
            <a:srgbClr val="FBAE40"/>
          </p15:clr>
        </p15:guide>
        <p15:guide id="3" pos="216" userDrawn="1">
          <p15:clr>
            <a:srgbClr val="FBAE40"/>
          </p15:clr>
        </p15:guide>
        <p15:guide id="4" pos="7464" userDrawn="1">
          <p15:clr>
            <a:srgbClr val="FBAE40"/>
          </p15:clr>
        </p15:guide>
        <p15:guide id="6" pos="6408" userDrawn="1">
          <p15:clr>
            <a:srgbClr val="FBAE40"/>
          </p15:clr>
        </p15:guide>
        <p15:guide id="7" pos="720" userDrawn="1">
          <p15:clr>
            <a:srgbClr val="FBAE40"/>
          </p15:clr>
        </p15:guide>
        <p15:guide id="8" pos="6936" userDrawn="1">
          <p15:clr>
            <a:srgbClr val="FBAE40"/>
          </p15:clr>
        </p15:guide>
        <p15:guide id="9" orient="horz" pos="408" userDrawn="1">
          <p15:clr>
            <a:srgbClr val="FBAE40"/>
          </p15:clr>
        </p15:guide>
        <p15:guide id="10" orient="horz" pos="840" userDrawn="1">
          <p15:clr>
            <a:srgbClr val="FBAE40"/>
          </p15:clr>
        </p15:guide>
        <p15:guide id="11" orient="horz" pos="3168" userDrawn="1">
          <p15:clr>
            <a:srgbClr val="FBAE40"/>
          </p15:clr>
        </p15:guide>
        <p15:guide id="12" orient="horz" pos="42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Columns + Icons_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6F6BC3-8DCD-DC42-9A6F-F00456312432}"/>
              </a:ext>
            </a:extLst>
          </p:cNvPr>
          <p:cNvSpPr/>
          <p:nvPr userDrawn="1"/>
        </p:nvSpPr>
        <p:spPr>
          <a:xfrm>
            <a:off x="1978933" y="1330155"/>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BE59F21-E382-3743-8CD3-05F9897F4987}"/>
              </a:ext>
            </a:extLst>
          </p:cNvPr>
          <p:cNvCxnSpPr>
            <a:cxnSpLocks/>
          </p:cNvCxnSpPr>
          <p:nvPr userDrawn="1"/>
        </p:nvCxnSpPr>
        <p:spPr>
          <a:xfrm>
            <a:off x="2368189" y="3779038"/>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80EA38F-9E16-744A-8B06-EFD4E8F2D16F}"/>
              </a:ext>
            </a:extLst>
          </p:cNvPr>
          <p:cNvSpPr/>
          <p:nvPr userDrawn="1"/>
        </p:nvSpPr>
        <p:spPr>
          <a:xfrm>
            <a:off x="4753538" y="1330155"/>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C76EA18B-18FB-AE4F-9382-286B4311D2FE}"/>
              </a:ext>
            </a:extLst>
          </p:cNvPr>
          <p:cNvCxnSpPr>
            <a:cxnSpLocks/>
          </p:cNvCxnSpPr>
          <p:nvPr userDrawn="1"/>
        </p:nvCxnSpPr>
        <p:spPr>
          <a:xfrm>
            <a:off x="5142794" y="3779038"/>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91B44169-B61C-BB4D-90CD-0A42012245B1}"/>
              </a:ext>
            </a:extLst>
          </p:cNvPr>
          <p:cNvSpPr/>
          <p:nvPr userDrawn="1"/>
        </p:nvSpPr>
        <p:spPr>
          <a:xfrm>
            <a:off x="7525757" y="1330155"/>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F7792A3D-7A48-484F-9FD8-5891CD965BA2}"/>
              </a:ext>
            </a:extLst>
          </p:cNvPr>
          <p:cNvCxnSpPr>
            <a:cxnSpLocks/>
          </p:cNvCxnSpPr>
          <p:nvPr userDrawn="1"/>
        </p:nvCxnSpPr>
        <p:spPr>
          <a:xfrm>
            <a:off x="7915013" y="3779038"/>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E6704091-F1CC-324B-964E-406BF87F70ED}"/>
              </a:ext>
            </a:extLst>
          </p:cNvPr>
          <p:cNvSpPr>
            <a:spLocks noChangeAspect="1"/>
          </p:cNvSpPr>
          <p:nvPr userDrawn="1"/>
        </p:nvSpPr>
        <p:spPr>
          <a:xfrm>
            <a:off x="5121997" y="1628920"/>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3" name="Oval 22">
            <a:extLst>
              <a:ext uri="{FF2B5EF4-FFF2-40B4-BE49-F238E27FC236}">
                <a16:creationId xmlns:a16="http://schemas.microsoft.com/office/drawing/2014/main" id="{E6FC4102-7C30-6C4A-A003-572E35494090}"/>
              </a:ext>
            </a:extLst>
          </p:cNvPr>
          <p:cNvSpPr>
            <a:spLocks noChangeAspect="1"/>
          </p:cNvSpPr>
          <p:nvPr/>
        </p:nvSpPr>
        <p:spPr>
          <a:xfrm>
            <a:off x="2347231" y="1631717"/>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4" name="Oval 23">
            <a:extLst>
              <a:ext uri="{FF2B5EF4-FFF2-40B4-BE49-F238E27FC236}">
                <a16:creationId xmlns:a16="http://schemas.microsoft.com/office/drawing/2014/main" id="{1C4CB017-60FC-5142-83B0-57F68278BFBF}"/>
              </a:ext>
            </a:extLst>
          </p:cNvPr>
          <p:cNvSpPr>
            <a:spLocks noChangeAspect="1"/>
          </p:cNvSpPr>
          <p:nvPr/>
        </p:nvSpPr>
        <p:spPr>
          <a:xfrm>
            <a:off x="2520952" y="1805438"/>
            <a:ext cx="1554480" cy="1554480"/>
          </a:xfrm>
          <a:prstGeom prst="ellipse">
            <a:avLst/>
          </a:pr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7" name="Oval 26">
            <a:extLst>
              <a:ext uri="{FF2B5EF4-FFF2-40B4-BE49-F238E27FC236}">
                <a16:creationId xmlns:a16="http://schemas.microsoft.com/office/drawing/2014/main" id="{2407EE9A-02BF-6043-8A49-66DF664707E7}"/>
              </a:ext>
            </a:extLst>
          </p:cNvPr>
          <p:cNvSpPr>
            <a:spLocks noChangeAspect="1"/>
          </p:cNvSpPr>
          <p:nvPr userDrawn="1"/>
        </p:nvSpPr>
        <p:spPr>
          <a:xfrm>
            <a:off x="7894213" y="1628920"/>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30" name="Oval 29">
            <a:extLst>
              <a:ext uri="{FF2B5EF4-FFF2-40B4-BE49-F238E27FC236}">
                <a16:creationId xmlns:a16="http://schemas.microsoft.com/office/drawing/2014/main" id="{D12028D0-06C4-A042-9237-3AE2D20BAD51}"/>
              </a:ext>
            </a:extLst>
          </p:cNvPr>
          <p:cNvSpPr>
            <a:spLocks noChangeAspect="1"/>
          </p:cNvSpPr>
          <p:nvPr/>
        </p:nvSpPr>
        <p:spPr>
          <a:xfrm>
            <a:off x="8067934" y="1802641"/>
            <a:ext cx="1554480" cy="1554480"/>
          </a:xfrm>
          <a:prstGeom prst="ellipse">
            <a:avLst/>
          </a:pr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33" name="Text Placeholder 24">
            <a:extLst>
              <a:ext uri="{FF2B5EF4-FFF2-40B4-BE49-F238E27FC236}">
                <a16:creationId xmlns:a16="http://schemas.microsoft.com/office/drawing/2014/main" id="{700C541E-16A7-7948-A657-916C3FDE8A2D}"/>
              </a:ext>
            </a:extLst>
          </p:cNvPr>
          <p:cNvSpPr>
            <a:spLocks noGrp="1"/>
          </p:cNvSpPr>
          <p:nvPr userDrawn="1">
            <p:ph type="body" sz="quarter" idx="16" hasCustomPrompt="1"/>
          </p:nvPr>
        </p:nvSpPr>
        <p:spPr>
          <a:xfrm>
            <a:off x="2112150" y="4021092"/>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Content – Avenir NEXT LT PRO, REGULAR, 16 </a:t>
            </a:r>
            <a:r>
              <a:rPr lang="en-US" err="1"/>
              <a:t>pt</a:t>
            </a:r>
            <a:r>
              <a:rPr lang="en-US"/>
              <a:t>, GRAY, CAPS</a:t>
            </a:r>
          </a:p>
        </p:txBody>
      </p:sp>
      <p:sp>
        <p:nvSpPr>
          <p:cNvPr id="34" name="Text Placeholder 24">
            <a:extLst>
              <a:ext uri="{FF2B5EF4-FFF2-40B4-BE49-F238E27FC236}">
                <a16:creationId xmlns:a16="http://schemas.microsoft.com/office/drawing/2014/main" id="{C6632954-4CD9-AC4E-873D-4EB8E3074714}"/>
              </a:ext>
            </a:extLst>
          </p:cNvPr>
          <p:cNvSpPr>
            <a:spLocks noGrp="1"/>
          </p:cNvSpPr>
          <p:nvPr userDrawn="1">
            <p:ph type="body" sz="quarter" idx="17" hasCustomPrompt="1"/>
          </p:nvPr>
        </p:nvSpPr>
        <p:spPr>
          <a:xfrm>
            <a:off x="4909958" y="4021092"/>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Content – Avenir NEXT LT PRO, REGULAR, 16 </a:t>
            </a:r>
            <a:r>
              <a:rPr lang="en-US" err="1"/>
              <a:t>pt</a:t>
            </a:r>
            <a:r>
              <a:rPr lang="en-US"/>
              <a:t>, GRAY, CAPS</a:t>
            </a:r>
          </a:p>
        </p:txBody>
      </p:sp>
      <p:sp>
        <p:nvSpPr>
          <p:cNvPr id="39" name="Text Placeholder 24">
            <a:extLst>
              <a:ext uri="{FF2B5EF4-FFF2-40B4-BE49-F238E27FC236}">
                <a16:creationId xmlns:a16="http://schemas.microsoft.com/office/drawing/2014/main" id="{47FCF07A-3FC5-C64E-BBD7-7A1019EE2490}"/>
              </a:ext>
            </a:extLst>
          </p:cNvPr>
          <p:cNvSpPr>
            <a:spLocks noGrp="1"/>
          </p:cNvSpPr>
          <p:nvPr userDrawn="1">
            <p:ph type="body" sz="quarter" idx="18" hasCustomPrompt="1"/>
          </p:nvPr>
        </p:nvSpPr>
        <p:spPr>
          <a:xfrm>
            <a:off x="7676245" y="4021092"/>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Content – Avenir NEXT LT PRO, REGULAR, 16 </a:t>
            </a:r>
            <a:r>
              <a:rPr lang="en-US" err="1"/>
              <a:t>pt</a:t>
            </a:r>
            <a:r>
              <a:rPr lang="en-US"/>
              <a:t>, GRAY, CAPS</a:t>
            </a:r>
          </a:p>
        </p:txBody>
      </p:sp>
      <p:sp>
        <p:nvSpPr>
          <p:cNvPr id="32" name="Oval 31">
            <a:extLst>
              <a:ext uri="{FF2B5EF4-FFF2-40B4-BE49-F238E27FC236}">
                <a16:creationId xmlns:a16="http://schemas.microsoft.com/office/drawing/2014/main" id="{9F0C2A2F-44BD-FF40-8445-274D308A0861}"/>
              </a:ext>
            </a:extLst>
          </p:cNvPr>
          <p:cNvSpPr>
            <a:spLocks noChangeAspect="1"/>
          </p:cNvSpPr>
          <p:nvPr userDrawn="1"/>
        </p:nvSpPr>
        <p:spPr>
          <a:xfrm>
            <a:off x="5295718" y="1802641"/>
            <a:ext cx="1554480" cy="1554480"/>
          </a:xfrm>
          <a:prstGeom prst="ellipse">
            <a:avLst/>
          </a:pr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35" name="Picture Placeholder 7">
            <a:extLst>
              <a:ext uri="{FF2B5EF4-FFF2-40B4-BE49-F238E27FC236}">
                <a16:creationId xmlns:a16="http://schemas.microsoft.com/office/drawing/2014/main" id="{9F87CD6C-63F4-C84A-8065-26C3EF5C174D}"/>
              </a:ext>
            </a:extLst>
          </p:cNvPr>
          <p:cNvSpPr>
            <a:spLocks noGrp="1"/>
          </p:cNvSpPr>
          <p:nvPr>
            <p:ph type="pic" sz="quarter" idx="20" hasCustomPrompt="1"/>
          </p:nvPr>
        </p:nvSpPr>
        <p:spPr>
          <a:xfrm>
            <a:off x="2520952" y="1805438"/>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a:t>Insert Photo or Icon Here</a:t>
            </a:r>
          </a:p>
        </p:txBody>
      </p:sp>
      <p:sp>
        <p:nvSpPr>
          <p:cNvPr id="36" name="Picture Placeholder 7">
            <a:extLst>
              <a:ext uri="{FF2B5EF4-FFF2-40B4-BE49-F238E27FC236}">
                <a16:creationId xmlns:a16="http://schemas.microsoft.com/office/drawing/2014/main" id="{0D504FA1-522A-7F4F-87EB-C4D1DE46E621}"/>
              </a:ext>
            </a:extLst>
          </p:cNvPr>
          <p:cNvSpPr>
            <a:spLocks noGrp="1"/>
          </p:cNvSpPr>
          <p:nvPr>
            <p:ph type="pic" sz="quarter" idx="21" hasCustomPrompt="1"/>
          </p:nvPr>
        </p:nvSpPr>
        <p:spPr>
          <a:xfrm>
            <a:off x="5295718" y="1802641"/>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a:t>Insert Photo or Icon Here</a:t>
            </a:r>
          </a:p>
        </p:txBody>
      </p:sp>
      <p:sp>
        <p:nvSpPr>
          <p:cNvPr id="37" name="Picture Placeholder 7">
            <a:extLst>
              <a:ext uri="{FF2B5EF4-FFF2-40B4-BE49-F238E27FC236}">
                <a16:creationId xmlns:a16="http://schemas.microsoft.com/office/drawing/2014/main" id="{B6C0E8E8-FD78-B148-9097-AC22A7BE5F7E}"/>
              </a:ext>
            </a:extLst>
          </p:cNvPr>
          <p:cNvSpPr>
            <a:spLocks noGrp="1"/>
          </p:cNvSpPr>
          <p:nvPr>
            <p:ph type="pic" sz="quarter" idx="22" hasCustomPrompt="1"/>
          </p:nvPr>
        </p:nvSpPr>
        <p:spPr>
          <a:xfrm>
            <a:off x="8067934" y="1802641"/>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a:t>Insert Photo or Icon Here</a:t>
            </a:r>
          </a:p>
        </p:txBody>
      </p:sp>
      <p:cxnSp>
        <p:nvCxnSpPr>
          <p:cNvPr id="8" name="Straight Connector 7">
            <a:extLst>
              <a:ext uri="{FF2B5EF4-FFF2-40B4-BE49-F238E27FC236}">
                <a16:creationId xmlns:a16="http://schemas.microsoft.com/office/drawing/2014/main" id="{F833174B-0E31-7648-819C-BB44E7BEEA82}"/>
              </a:ext>
            </a:extLst>
          </p:cNvPr>
          <p:cNvCxnSpPr/>
          <p:nvPr userDrawn="1"/>
        </p:nvCxnSpPr>
        <p:spPr>
          <a:xfrm>
            <a:off x="8839200" y="3530843"/>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0AE0E21-18AF-A748-AC8A-27B7834B7B49}"/>
              </a:ext>
            </a:extLst>
          </p:cNvPr>
          <p:cNvCxnSpPr/>
          <p:nvPr userDrawn="1"/>
        </p:nvCxnSpPr>
        <p:spPr>
          <a:xfrm>
            <a:off x="6072958" y="3530843"/>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CE64D7-553E-A347-BF9D-990DEE2BCF41}"/>
              </a:ext>
            </a:extLst>
          </p:cNvPr>
          <p:cNvCxnSpPr/>
          <p:nvPr userDrawn="1"/>
        </p:nvCxnSpPr>
        <p:spPr>
          <a:xfrm>
            <a:off x="3298192" y="3530843"/>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375E40D3-F6D6-F44B-B312-C8C3C219C114}"/>
              </a:ext>
            </a:extLst>
          </p:cNvPr>
          <p:cNvSpPr>
            <a:spLocks noGrp="1"/>
          </p:cNvSpPr>
          <p:nvPr>
            <p:ph type="sldNum" sz="quarter" idx="23"/>
          </p:nvPr>
        </p:nvSpPr>
        <p:spPr/>
        <p:txBody>
          <a:bodyPr/>
          <a:lstStyle/>
          <a:p>
            <a:fld id="{9564885F-477D-A14D-B2C1-5ECAF755F313}" type="slidenum">
              <a:rPr lang="en-US" smtClean="0"/>
              <a:pPr/>
              <a:t>‹#›</a:t>
            </a:fld>
            <a:endParaRPr lang="en-US" spc="400"/>
          </a:p>
        </p:txBody>
      </p:sp>
      <p:sp>
        <p:nvSpPr>
          <p:cNvPr id="4" name="Footer Placeholder 3">
            <a:extLst>
              <a:ext uri="{FF2B5EF4-FFF2-40B4-BE49-F238E27FC236}">
                <a16:creationId xmlns:a16="http://schemas.microsoft.com/office/drawing/2014/main" id="{7CF0AE1D-97AE-0F48-B316-23990F7DBAC6}"/>
              </a:ext>
            </a:extLst>
          </p:cNvPr>
          <p:cNvSpPr>
            <a:spLocks noGrp="1"/>
          </p:cNvSpPr>
          <p:nvPr>
            <p:ph type="ftr" sz="quarter" idx="24"/>
          </p:nvPr>
        </p:nvSpPr>
        <p:spPr/>
        <p:txBody>
          <a:bodyPr/>
          <a:lstStyle/>
          <a:p>
            <a:endParaRPr lang="en-US"/>
          </a:p>
        </p:txBody>
      </p:sp>
      <p:sp>
        <p:nvSpPr>
          <p:cNvPr id="2" name="Title 1">
            <a:extLst>
              <a:ext uri="{FF2B5EF4-FFF2-40B4-BE49-F238E27FC236}">
                <a16:creationId xmlns:a16="http://schemas.microsoft.com/office/drawing/2014/main" id="{44416E4B-D6CA-6A8E-DBF0-B92A06B40D52}"/>
              </a:ext>
            </a:extLst>
          </p:cNvPr>
          <p:cNvSpPr>
            <a:spLocks noGrp="1"/>
          </p:cNvSpPr>
          <p:nvPr>
            <p:ph type="title" hasCustomPrompt="1"/>
          </p:nvPr>
        </p:nvSpPr>
        <p:spPr/>
        <p:txBody>
          <a:bodyPr/>
          <a:lstStyle/>
          <a:p>
            <a:r>
              <a:rPr lang="en-US"/>
              <a:t>TITLE — avenir NEXT LT PRO, DEMI, 28 PT, dark BLUE, caps</a:t>
            </a:r>
          </a:p>
        </p:txBody>
      </p:sp>
    </p:spTree>
    <p:extLst>
      <p:ext uri="{BB962C8B-B14F-4D97-AF65-F5344CB8AC3E}">
        <p14:creationId xmlns:p14="http://schemas.microsoft.com/office/powerpoint/2010/main" val="3035283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1248">
          <p15:clr>
            <a:srgbClr val="FBAE40"/>
          </p15:clr>
        </p15:guide>
        <p15:guide id="3" pos="216">
          <p15:clr>
            <a:srgbClr val="FBAE40"/>
          </p15:clr>
        </p15:guide>
        <p15:guide id="4" pos="7464">
          <p15:clr>
            <a:srgbClr val="FBAE40"/>
          </p15:clr>
        </p15:guide>
        <p15:guide id="6" pos="6408">
          <p15:clr>
            <a:srgbClr val="FBAE40"/>
          </p15:clr>
        </p15:guide>
        <p15:guide id="7" pos="720">
          <p15:clr>
            <a:srgbClr val="FBAE40"/>
          </p15:clr>
        </p15:guide>
        <p15:guide id="8" pos="6936">
          <p15:clr>
            <a:srgbClr val="FBAE40"/>
          </p15:clr>
        </p15:guide>
        <p15:guide id="9" orient="horz" pos="408">
          <p15:clr>
            <a:srgbClr val="FBAE40"/>
          </p15:clr>
        </p15:guide>
        <p15:guide id="10" orient="horz" pos="840">
          <p15:clr>
            <a:srgbClr val="FBAE40"/>
          </p15:clr>
        </p15:guide>
        <p15:guide id="11" orient="horz" pos="3168">
          <p15:clr>
            <a:srgbClr val="FBAE40"/>
          </p15:clr>
        </p15:guide>
        <p15:guide id="12" orient="horz" pos="422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28AEC2-BB00-E14A-935A-51CB9E4A467E}"/>
              </a:ext>
            </a:extLst>
          </p:cNvPr>
          <p:cNvSpPr>
            <a:spLocks noGrp="1"/>
          </p:cNvSpPr>
          <p:nvPr>
            <p:ph idx="1" hasCustomPrompt="1"/>
          </p:nvPr>
        </p:nvSpPr>
        <p:spPr>
          <a:xfrm>
            <a:off x="1485900" y="1349036"/>
            <a:ext cx="9182100" cy="2244356"/>
          </a:xfrm>
        </p:spPr>
        <p:txBody>
          <a:bodyPr anchor="b">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4800" b="1" i="1">
                <a:solidFill>
                  <a:schemeClr val="bg1"/>
                </a:solidFill>
                <a:latin typeface="Avenir Next LT Pro Demi" panose="020B0504020202020204" pitchFamily="34" charset="77"/>
                <a:cs typeface="Arial" panose="020B0604020202020204" pitchFamily="34" charset="0"/>
              </a:defRPr>
            </a:lvl1pPr>
            <a:lvl2pPr>
              <a:defRPr/>
            </a:lvl2pPr>
            <a:lvl3pPr marL="9144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a:lvl3pPr>
            <a:lvl4pPr marL="13716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a:lvl4pPr>
            <a:lvl5pPr marL="18288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a:lvl5pPr>
          </a:lstStyle>
          <a:p>
            <a:r>
              <a:rPr lang="en-US" i="1"/>
              <a:t>Quote text — Avenir Next LT Pro, Demi Italic, 48 </a:t>
            </a:r>
            <a:r>
              <a:rPr lang="en-US" i="1" err="1"/>
              <a:t>pt</a:t>
            </a:r>
            <a:r>
              <a:rPr lang="en-US" i="1"/>
              <a:t>, dark blue, sentence case.</a:t>
            </a:r>
          </a:p>
        </p:txBody>
      </p:sp>
      <p:sp>
        <p:nvSpPr>
          <p:cNvPr id="12" name="Content Placeholder 2">
            <a:extLst>
              <a:ext uri="{FF2B5EF4-FFF2-40B4-BE49-F238E27FC236}">
                <a16:creationId xmlns:a16="http://schemas.microsoft.com/office/drawing/2014/main" id="{741E1D58-DDCE-FE4F-B7B5-C762A613D1AD}"/>
              </a:ext>
            </a:extLst>
          </p:cNvPr>
          <p:cNvSpPr>
            <a:spLocks noGrp="1"/>
          </p:cNvSpPr>
          <p:nvPr>
            <p:ph idx="13" hasCustomPrompt="1"/>
          </p:nvPr>
        </p:nvSpPr>
        <p:spPr>
          <a:xfrm>
            <a:off x="1485900" y="3833561"/>
            <a:ext cx="9182100" cy="489930"/>
          </a:xfrm>
        </p:spPr>
        <p:txBody>
          <a:bodyPr anchor="t">
            <a:noAutofit/>
          </a:bodyPr>
          <a:lstStyle>
            <a:lvl1pPr marL="0" indent="0" algn="r">
              <a:buNone/>
              <a:defRPr sz="2400">
                <a:solidFill>
                  <a:schemeClr val="accent2"/>
                </a:solidFill>
              </a:defRPr>
            </a:lvl1pPr>
            <a:lvl2pPr>
              <a:defRPr/>
            </a:lvl2pPr>
            <a:lvl3pPr marL="9144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a:lvl3pPr>
            <a:lvl4pPr marL="13716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a:lvl4pPr>
            <a:lvl5pPr marL="18288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a:lvl5pPr>
          </a:lstStyle>
          <a:p>
            <a:r>
              <a:rPr lang="en-US"/>
              <a:t>Author — </a:t>
            </a:r>
            <a:r>
              <a:rPr lang="en-US" sz="2400"/>
              <a:t>Avenir Next LT Pro, Regular, 24 </a:t>
            </a:r>
            <a:r>
              <a:rPr lang="en-US" sz="2400" err="1"/>
              <a:t>pt</a:t>
            </a:r>
            <a:r>
              <a:rPr lang="en-US" sz="2400"/>
              <a:t>, Orange, Title Case</a:t>
            </a:r>
          </a:p>
        </p:txBody>
      </p:sp>
      <p:sp>
        <p:nvSpPr>
          <p:cNvPr id="5" name="Footer Placeholder 4">
            <a:extLst>
              <a:ext uri="{FF2B5EF4-FFF2-40B4-BE49-F238E27FC236}">
                <a16:creationId xmlns:a16="http://schemas.microsoft.com/office/drawing/2014/main" id="{92CA122D-94E2-303B-2130-BA13E870F5E6}"/>
              </a:ext>
            </a:extLst>
          </p:cNvPr>
          <p:cNvSpPr>
            <a:spLocks noGrp="1"/>
          </p:cNvSpPr>
          <p:nvPr>
            <p:ph type="ftr" sz="quarter" idx="3"/>
          </p:nvPr>
        </p:nvSpPr>
        <p:spPr>
          <a:xfrm>
            <a:off x="694574" y="6366854"/>
            <a:ext cx="6743700" cy="365125"/>
          </a:xfrm>
          <a:prstGeom prst="rect">
            <a:avLst/>
          </a:prstGeom>
        </p:spPr>
        <p:txBody>
          <a:bodyPr vert="horz" lIns="91440" tIns="45720" rIns="91440" bIns="45720" rtlCol="0" anchor="ctr"/>
          <a:lstStyle>
            <a:lvl1pPr algn="l">
              <a:defRPr sz="900" b="0" i="0" cap="all" baseline="0">
                <a:solidFill>
                  <a:srgbClr val="999999"/>
                </a:solidFill>
                <a:latin typeface="Avenir Light" panose="020B0402020203020204" pitchFamily="34" charset="77"/>
                <a:ea typeface="Avenir Light" panose="020B0402020203020204" pitchFamily="34" charset="77"/>
                <a:cs typeface="Arial" charset="0"/>
              </a:defRPr>
            </a:lvl1pPr>
          </a:lstStyle>
          <a:p>
            <a:endParaRPr lang="en-US"/>
          </a:p>
        </p:txBody>
      </p:sp>
      <p:sp>
        <p:nvSpPr>
          <p:cNvPr id="6" name="Slide Number Placeholder 5">
            <a:extLst>
              <a:ext uri="{FF2B5EF4-FFF2-40B4-BE49-F238E27FC236}">
                <a16:creationId xmlns:a16="http://schemas.microsoft.com/office/drawing/2014/main" id="{4BEF5716-1F6D-F148-3B41-2BF1984EB550}"/>
              </a:ext>
            </a:extLst>
          </p:cNvPr>
          <p:cNvSpPr>
            <a:spLocks noGrp="1"/>
          </p:cNvSpPr>
          <p:nvPr>
            <p:ph type="sldNum" sz="quarter" idx="4"/>
          </p:nvPr>
        </p:nvSpPr>
        <p:spPr>
          <a:xfrm>
            <a:off x="300359" y="6366854"/>
            <a:ext cx="318761" cy="365125"/>
          </a:xfrm>
          <a:prstGeom prst="rect">
            <a:avLst/>
          </a:prstGeom>
        </p:spPr>
        <p:txBody>
          <a:bodyPr vert="horz" lIns="91440" tIns="45720" rIns="91440" bIns="45720" rtlCol="0" anchor="ctr"/>
          <a:lstStyle>
            <a:lvl1pPr>
              <a:defRPr lang="en-US" sz="900" b="0" i="0" cap="all" baseline="0" smtClean="0">
                <a:solidFill>
                  <a:srgbClr val="999999"/>
                </a:solidFill>
                <a:latin typeface="Avenir Light" panose="020B0402020203020204" pitchFamily="34" charset="77"/>
                <a:ea typeface="Avenir Light" panose="020B0402020203020204" pitchFamily="34" charset="77"/>
                <a:cs typeface="Arial" charset="0"/>
              </a:defRPr>
            </a:lvl1pPr>
          </a:lstStyle>
          <a:p>
            <a:fld id="{9564885F-477D-A14D-B2C1-5ECAF755F313}" type="slidenum">
              <a:rPr lang="en-LT" smtClean="0"/>
              <a:pPr/>
              <a:t>‹#›</a:t>
            </a:fld>
            <a:endParaRPr lang="en-LT"/>
          </a:p>
        </p:txBody>
      </p:sp>
    </p:spTree>
    <p:extLst>
      <p:ext uri="{BB962C8B-B14F-4D97-AF65-F5344CB8AC3E}">
        <p14:creationId xmlns:p14="http://schemas.microsoft.com/office/powerpoint/2010/main" val="1424950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216" userDrawn="1">
          <p15:clr>
            <a:srgbClr val="FBAE40"/>
          </p15:clr>
        </p15:guide>
        <p15:guide id="4" pos="7464" userDrawn="1">
          <p15:clr>
            <a:srgbClr val="FBAE40"/>
          </p15:clr>
        </p15:guide>
        <p15:guide id="5" pos="6720" userDrawn="1">
          <p15:clr>
            <a:srgbClr val="FBAE40"/>
          </p15:clr>
        </p15:guide>
        <p15:guide id="6" pos="936" userDrawn="1">
          <p15:clr>
            <a:srgbClr val="FBAE40"/>
          </p15:clr>
        </p15:guide>
        <p15:guide id="7" orient="horz" pos="422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Informal Vertical 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0B2E10-7198-50D5-2AA5-93662E9B65E4}"/>
              </a:ext>
            </a:extLst>
          </p:cNvPr>
          <p:cNvSpPr/>
          <p:nvPr userDrawn="1"/>
        </p:nvSpPr>
        <p:spPr>
          <a:xfrm>
            <a:off x="0" y="0"/>
            <a:ext cx="12192000" cy="6858000"/>
          </a:xfrm>
          <a:prstGeom prst="rect">
            <a:avLst/>
          </a:prstGeom>
          <a:solidFill>
            <a:srgbClr val="FFFFFF">
              <a:alpha val="8476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7ACB44D-417C-914F-903A-CDD2BDE5A6F6}"/>
              </a:ext>
            </a:extLst>
          </p:cNvPr>
          <p:cNvPicPr>
            <a:picLocks noChangeAspect="1"/>
          </p:cNvPicPr>
          <p:nvPr userDrawn="1"/>
        </p:nvPicPr>
        <p:blipFill rotWithShape="1">
          <a:blip r:embed="rId3"/>
          <a:srcRect l="80233"/>
          <a:stretch/>
        </p:blipFill>
        <p:spPr>
          <a:xfrm>
            <a:off x="0" y="171121"/>
            <a:ext cx="1536405" cy="952500"/>
          </a:xfrm>
          <a:prstGeom prst="rect">
            <a:avLst/>
          </a:prstGeom>
        </p:spPr>
      </p:pic>
      <p:pic>
        <p:nvPicPr>
          <p:cNvPr id="3" name="Picture 2" descr="Logo&#10;&#10;Description automatically generated">
            <a:extLst>
              <a:ext uri="{FF2B5EF4-FFF2-40B4-BE49-F238E27FC236}">
                <a16:creationId xmlns:a16="http://schemas.microsoft.com/office/drawing/2014/main" id="{41578272-D0BC-3608-B333-166A7220BDC4}"/>
              </a:ext>
            </a:extLst>
          </p:cNvPr>
          <p:cNvPicPr>
            <a:picLocks noChangeAspect="1"/>
          </p:cNvPicPr>
          <p:nvPr userDrawn="1"/>
        </p:nvPicPr>
        <p:blipFill>
          <a:blip r:embed="rId4"/>
          <a:stretch>
            <a:fillRect/>
          </a:stretch>
        </p:blipFill>
        <p:spPr>
          <a:xfrm>
            <a:off x="5065806" y="2053170"/>
            <a:ext cx="2060389" cy="1375830"/>
          </a:xfrm>
          <a:prstGeom prst="rect">
            <a:avLst/>
          </a:prstGeom>
        </p:spPr>
      </p:pic>
    </p:spTree>
    <p:extLst>
      <p:ext uri="{BB962C8B-B14F-4D97-AF65-F5344CB8AC3E}">
        <p14:creationId xmlns:p14="http://schemas.microsoft.com/office/powerpoint/2010/main" val="612967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3" pos="216" userDrawn="1">
          <p15:clr>
            <a:srgbClr val="FBAE40"/>
          </p15:clr>
        </p15:guide>
        <p15:guide id="4" pos="7464" userDrawn="1">
          <p15:clr>
            <a:srgbClr val="FBAE40"/>
          </p15:clr>
        </p15:guide>
        <p15:guide id="5" orient="horz" pos="422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Full Vertical 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1E155C2-4379-2A11-0BD8-7426CFF3EF8F}"/>
              </a:ext>
            </a:extLst>
          </p:cNvPr>
          <p:cNvSpPr/>
          <p:nvPr userDrawn="1"/>
        </p:nvSpPr>
        <p:spPr>
          <a:xfrm>
            <a:off x="0" y="0"/>
            <a:ext cx="12192000" cy="6858000"/>
          </a:xfrm>
          <a:prstGeom prst="rect">
            <a:avLst/>
          </a:prstGeom>
          <a:solidFill>
            <a:srgbClr val="FFFFFF">
              <a:alpha val="8476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7ACB44D-417C-914F-903A-CDD2BDE5A6F6}"/>
              </a:ext>
            </a:extLst>
          </p:cNvPr>
          <p:cNvPicPr>
            <a:picLocks noChangeAspect="1"/>
          </p:cNvPicPr>
          <p:nvPr userDrawn="1"/>
        </p:nvPicPr>
        <p:blipFill rotWithShape="1">
          <a:blip r:embed="rId3"/>
          <a:srcRect l="80233"/>
          <a:stretch/>
        </p:blipFill>
        <p:spPr>
          <a:xfrm>
            <a:off x="0" y="171121"/>
            <a:ext cx="1536405" cy="952500"/>
          </a:xfrm>
          <a:prstGeom prst="rect">
            <a:avLst/>
          </a:prstGeom>
        </p:spPr>
      </p:pic>
      <p:pic>
        <p:nvPicPr>
          <p:cNvPr id="5" name="Picture 4" descr="Logo&#10;&#10;Description automatically generated">
            <a:extLst>
              <a:ext uri="{FF2B5EF4-FFF2-40B4-BE49-F238E27FC236}">
                <a16:creationId xmlns:a16="http://schemas.microsoft.com/office/drawing/2014/main" id="{DB347DCB-34EA-F5EC-8802-6B556CE4DD30}"/>
              </a:ext>
            </a:extLst>
          </p:cNvPr>
          <p:cNvPicPr>
            <a:picLocks noChangeAspect="1"/>
          </p:cNvPicPr>
          <p:nvPr userDrawn="1"/>
        </p:nvPicPr>
        <p:blipFill>
          <a:blip r:embed="rId4"/>
          <a:stretch>
            <a:fillRect/>
          </a:stretch>
        </p:blipFill>
        <p:spPr>
          <a:xfrm>
            <a:off x="5069822" y="2052060"/>
            <a:ext cx="2056374" cy="1631615"/>
          </a:xfrm>
          <a:prstGeom prst="rect">
            <a:avLst/>
          </a:prstGeom>
        </p:spPr>
      </p:pic>
    </p:spTree>
    <p:extLst>
      <p:ext uri="{BB962C8B-B14F-4D97-AF65-F5344CB8AC3E}">
        <p14:creationId xmlns:p14="http://schemas.microsoft.com/office/powerpoint/2010/main" val="2341673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3" pos="216" userDrawn="1">
          <p15:clr>
            <a:srgbClr val="FBAE40"/>
          </p15:clr>
        </p15:guide>
        <p15:guide id="4" pos="7464" userDrawn="1">
          <p15:clr>
            <a:srgbClr val="FBAE40"/>
          </p15:clr>
        </p15:guide>
        <p15:guide id="5" orient="horz" pos="422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Image Background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A8665F-5F8B-E496-5A58-AA0A9793070A}"/>
              </a:ext>
            </a:extLst>
          </p:cNvPr>
          <p:cNvSpPr/>
          <p:nvPr userDrawn="1"/>
        </p:nvSpPr>
        <p:spPr>
          <a:xfrm>
            <a:off x="0" y="0"/>
            <a:ext cx="12192000" cy="6858000"/>
          </a:xfrm>
          <a:prstGeom prst="rect">
            <a:avLst/>
          </a:prstGeom>
          <a:solidFill>
            <a:srgbClr val="FFFFFF">
              <a:alpha val="8476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7ACB44D-417C-914F-903A-CDD2BDE5A6F6}"/>
              </a:ext>
            </a:extLst>
          </p:cNvPr>
          <p:cNvPicPr>
            <a:picLocks noChangeAspect="1"/>
          </p:cNvPicPr>
          <p:nvPr userDrawn="1"/>
        </p:nvPicPr>
        <p:blipFill rotWithShape="1">
          <a:blip r:embed="rId3"/>
          <a:srcRect l="80233"/>
          <a:stretch/>
        </p:blipFill>
        <p:spPr>
          <a:xfrm>
            <a:off x="0" y="171121"/>
            <a:ext cx="1536405" cy="952500"/>
          </a:xfrm>
          <a:prstGeom prst="rect">
            <a:avLst/>
          </a:prstGeom>
        </p:spPr>
      </p:pic>
    </p:spTree>
    <p:extLst>
      <p:ext uri="{BB962C8B-B14F-4D97-AF65-F5344CB8AC3E}">
        <p14:creationId xmlns:p14="http://schemas.microsoft.com/office/powerpoint/2010/main" val="3075274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3" pos="216" userDrawn="1">
          <p15:clr>
            <a:srgbClr val="FBAE40"/>
          </p15:clr>
        </p15:guide>
        <p15:guide id="4" pos="7464" userDrawn="1">
          <p15:clr>
            <a:srgbClr val="FBAE40"/>
          </p15:clr>
        </p15:guide>
        <p15:guide id="5" orient="horz" pos="422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28AEC2-BB00-E14A-935A-51CB9E4A467E}"/>
              </a:ext>
            </a:extLst>
          </p:cNvPr>
          <p:cNvSpPr>
            <a:spLocks noGrp="1"/>
          </p:cNvSpPr>
          <p:nvPr>
            <p:ph idx="1" hasCustomPrompt="1"/>
          </p:nvPr>
        </p:nvSpPr>
        <p:spPr>
          <a:xfrm>
            <a:off x="417341" y="1316645"/>
            <a:ext cx="11357316" cy="4847602"/>
          </a:xfrm>
        </p:spPr>
        <p:txBody>
          <a:bodyPr>
            <a:noAutofit/>
          </a:bodyPr>
          <a:lstStyle>
            <a:lvl1pPr marL="228600" marR="0" indent="-228600" algn="l" defTabSz="914400" rtl="0" eaLnBrk="1" fontAlgn="auto" latinLnBrk="0" hangingPunct="1">
              <a:lnSpc>
                <a:spcPct val="90000"/>
              </a:lnSpc>
              <a:spcBef>
                <a:spcPts val="0"/>
              </a:spcBef>
              <a:spcAft>
                <a:spcPts val="1200"/>
              </a:spcAft>
              <a:buClr>
                <a:srgbClr val="E86100"/>
              </a:buClr>
              <a:buSzTx/>
              <a:buFont typeface="Wingdings" pitchFamily="2" charset="2"/>
              <a:buChar char="§"/>
              <a:tabLst>
                <a:tab pos="222250" algn="l"/>
              </a:tabLst>
              <a:defRPr sz="1800"/>
            </a:lvl1pPr>
            <a:lvl2pPr marL="685800" indent="-228600">
              <a:spcAft>
                <a:spcPts val="1200"/>
              </a:spcAft>
              <a:buClr>
                <a:srgbClr val="0C2340"/>
              </a:buClr>
              <a:buFont typeface="System Font Regular"/>
              <a:buChar char="–"/>
              <a:defRPr sz="1600">
                <a:solidFill>
                  <a:srgbClr val="404040"/>
                </a:solidFill>
              </a:defRPr>
            </a:lvl2pPr>
            <a:lvl3pPr marL="1146175" marR="0" indent="-231775" algn="l" defTabSz="914400" rtl="0" eaLnBrk="1" fontAlgn="auto" latinLnBrk="0" hangingPunct="1">
              <a:lnSpc>
                <a:spcPct val="90000"/>
              </a:lnSpc>
              <a:spcBef>
                <a:spcPts val="0"/>
              </a:spcBef>
              <a:spcAft>
                <a:spcPts val="1200"/>
              </a:spcAft>
              <a:buClr>
                <a:srgbClr val="0C2340"/>
              </a:buClr>
              <a:buSzTx/>
              <a:buFont typeface="Arial" panose="020B0604020202020204" pitchFamily="34" charset="0"/>
              <a:buChar char="•"/>
              <a:tabLst/>
              <a:defRPr sz="1400">
                <a:solidFill>
                  <a:srgbClr val="404040"/>
                </a:solidFill>
              </a:defRPr>
            </a:lvl3pPr>
            <a:lvl4pPr marL="1543050" marR="0" indent="-17145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4pPr>
            <a:lvl5pPr marL="20574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5pPr>
          </a:lstStyle>
          <a:p>
            <a:r>
              <a:rPr lang="en-US"/>
              <a:t>First level – orange square bullets, Avenir Next LT Pro, Regular, 18 </a:t>
            </a:r>
            <a:r>
              <a:rPr lang="en-US" err="1"/>
              <a:t>pt</a:t>
            </a:r>
            <a:r>
              <a:rPr lang="en-US"/>
              <a:t>, gray font, sentence case</a:t>
            </a:r>
          </a:p>
          <a:p>
            <a:r>
              <a:rPr lang="en-US"/>
              <a:t>Sentence case is capitalizing only the first letter of the first word and any proper nouns and names/titles. </a:t>
            </a:r>
          </a:p>
          <a:p>
            <a:pPr lvl="1"/>
            <a:r>
              <a:rPr lang="en-US"/>
              <a:t>Second level – dark blue dashes, Avenir Next LT Pro, Regular, 16 </a:t>
            </a:r>
            <a:r>
              <a:rPr lang="en-US" err="1"/>
              <a:t>pt</a:t>
            </a:r>
            <a:r>
              <a:rPr lang="en-US"/>
              <a:t>, gray font, sentence case</a:t>
            </a:r>
          </a:p>
          <a:p>
            <a:pPr lvl="2"/>
            <a:r>
              <a:rPr lang="en-US"/>
              <a:t>Third level – dark blue circle bullets, Avenir Next LT Pro, Regular, 14 </a:t>
            </a:r>
            <a:r>
              <a:rPr lang="en-US" err="1"/>
              <a:t>pt</a:t>
            </a:r>
            <a:r>
              <a:rPr lang="en-US"/>
              <a:t>, gray font, sentence case</a:t>
            </a:r>
          </a:p>
          <a:p>
            <a:r>
              <a:rPr lang="en-US"/>
              <a:t>If the title or text placeholders need alignment, go to the Home tab, click Reset in the Slides toolbar. </a:t>
            </a:r>
          </a:p>
          <a:p>
            <a:r>
              <a:rPr lang="en-US"/>
              <a:t>Use a period if the bullet is a complete sentence.</a:t>
            </a:r>
          </a:p>
        </p:txBody>
      </p:sp>
      <p:sp>
        <p:nvSpPr>
          <p:cNvPr id="6" name="Slide Number Placeholder 5">
            <a:extLst>
              <a:ext uri="{FF2B5EF4-FFF2-40B4-BE49-F238E27FC236}">
                <a16:creationId xmlns:a16="http://schemas.microsoft.com/office/drawing/2014/main" id="{9DD07777-9D5C-C345-A921-AF4955ECBF34}"/>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a:p>
        </p:txBody>
      </p:sp>
      <p:sp>
        <p:nvSpPr>
          <p:cNvPr id="2" name="Footer Placeholder 4">
            <a:extLst>
              <a:ext uri="{FF2B5EF4-FFF2-40B4-BE49-F238E27FC236}">
                <a16:creationId xmlns:a16="http://schemas.microsoft.com/office/drawing/2014/main" id="{4D993031-27B5-9199-CBF9-3D62BFD43087}"/>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a:p>
        </p:txBody>
      </p:sp>
      <p:sp>
        <p:nvSpPr>
          <p:cNvPr id="5" name="Title 4">
            <a:extLst>
              <a:ext uri="{FF2B5EF4-FFF2-40B4-BE49-F238E27FC236}">
                <a16:creationId xmlns:a16="http://schemas.microsoft.com/office/drawing/2014/main" id="{2B8CA56C-0B78-3ABD-CF72-48D3393E0785}"/>
              </a:ext>
            </a:extLst>
          </p:cNvPr>
          <p:cNvSpPr>
            <a:spLocks noGrp="1"/>
          </p:cNvSpPr>
          <p:nvPr>
            <p:ph type="title" hasCustomPrompt="1"/>
          </p:nvPr>
        </p:nvSpPr>
        <p:spPr/>
        <p:txBody>
          <a:bodyPr/>
          <a:lstStyle/>
          <a:p>
            <a:r>
              <a:rPr lang="en-US"/>
              <a:t>TITLE — avenir NEXT LT PRO, DEMI, 28 PT, DARK BLUE, caps</a:t>
            </a:r>
          </a:p>
        </p:txBody>
      </p:sp>
    </p:spTree>
    <p:extLst>
      <p:ext uri="{BB962C8B-B14F-4D97-AF65-F5344CB8AC3E}">
        <p14:creationId xmlns:p14="http://schemas.microsoft.com/office/powerpoint/2010/main" val="2727364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816" userDrawn="1">
          <p15:clr>
            <a:srgbClr val="FBAE40"/>
          </p15:clr>
        </p15:guide>
        <p15:guide id="4" pos="7464">
          <p15:clr>
            <a:srgbClr val="FBAE40"/>
          </p15:clr>
        </p15:guide>
        <p15:guide id="6" orient="horz" pos="408">
          <p15:clr>
            <a:srgbClr val="FBAE40"/>
          </p15:clr>
        </p15:guide>
        <p15:guide id="7" orient="horz" pos="4224">
          <p15:clr>
            <a:srgbClr val="FBAE40"/>
          </p15:clr>
        </p15:guide>
        <p15:guide id="8" orient="horz" pos="388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FE5AC97A-CBAB-B440-8B71-F2E3BA9F220C}"/>
              </a:ext>
            </a:extLst>
          </p:cNvPr>
          <p:cNvSpPr>
            <a:spLocks noGrp="1"/>
          </p:cNvSpPr>
          <p:nvPr>
            <p:ph type="body" sz="quarter" idx="13" hasCustomPrompt="1"/>
          </p:nvPr>
        </p:nvSpPr>
        <p:spPr>
          <a:xfrm>
            <a:off x="417341" y="731741"/>
            <a:ext cx="11357316" cy="350772"/>
          </a:xfrm>
        </p:spPr>
        <p:txBody>
          <a:bodyPr anchor="t">
            <a:noAutofit/>
          </a:bodyPr>
          <a:lstStyle>
            <a:lvl1pPr marL="0" indent="0">
              <a:buNone/>
              <a:defRPr sz="1800" b="1" i="0" cap="all" baseline="0">
                <a:solidFill>
                  <a:schemeClr val="accent2"/>
                </a:solidFill>
                <a:latin typeface="Avenir Next LT Pro Demi"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r>
              <a:rPr lang="en-US"/>
              <a:t>Subhead — AVENIR NEXT LT PRO, DEMI, 18 </a:t>
            </a:r>
            <a:r>
              <a:rPr lang="en-US" err="1"/>
              <a:t>pt</a:t>
            </a:r>
            <a:r>
              <a:rPr lang="en-US"/>
              <a:t>, ORANGE, CAPS</a:t>
            </a:r>
          </a:p>
        </p:txBody>
      </p:sp>
      <p:sp>
        <p:nvSpPr>
          <p:cNvPr id="8" name="Content Placeholder 2">
            <a:extLst>
              <a:ext uri="{FF2B5EF4-FFF2-40B4-BE49-F238E27FC236}">
                <a16:creationId xmlns:a16="http://schemas.microsoft.com/office/drawing/2014/main" id="{659FE5D0-C68D-A248-8098-69542EC4FBF3}"/>
              </a:ext>
            </a:extLst>
          </p:cNvPr>
          <p:cNvSpPr>
            <a:spLocks noGrp="1"/>
          </p:cNvSpPr>
          <p:nvPr>
            <p:ph idx="1" hasCustomPrompt="1"/>
          </p:nvPr>
        </p:nvSpPr>
        <p:spPr>
          <a:xfrm>
            <a:off x="417342" y="1316646"/>
            <a:ext cx="11357316" cy="4860317"/>
          </a:xfrm>
        </p:spPr>
        <p:txBody>
          <a:bodyPr>
            <a:noAutofit/>
          </a:bodyPr>
          <a:lstStyle>
            <a:lvl1pPr marL="228600" marR="0" indent="-228600" algn="l" defTabSz="914400" rtl="0" eaLnBrk="1" fontAlgn="auto" latinLnBrk="0" hangingPunct="1">
              <a:lnSpc>
                <a:spcPct val="90000"/>
              </a:lnSpc>
              <a:spcBef>
                <a:spcPts val="0"/>
              </a:spcBef>
              <a:spcAft>
                <a:spcPts val="1200"/>
              </a:spcAft>
              <a:buClr>
                <a:srgbClr val="E86100"/>
              </a:buClr>
              <a:buSzTx/>
              <a:buFont typeface="Wingdings" pitchFamily="2" charset="2"/>
              <a:buChar char="§"/>
              <a:tabLst/>
              <a:defRPr sz="1800"/>
            </a:lvl1pPr>
            <a:lvl2pPr marL="685800" indent="-228600">
              <a:spcAft>
                <a:spcPts val="1200"/>
              </a:spcAft>
              <a:buClr>
                <a:srgbClr val="0C2340"/>
              </a:buClr>
              <a:buFont typeface="System Font Regular"/>
              <a:buChar char="–"/>
              <a:defRPr sz="1600">
                <a:solidFill>
                  <a:srgbClr val="404040"/>
                </a:solidFill>
              </a:defRPr>
            </a:lvl2pPr>
            <a:lvl3pPr marL="1143000" marR="0" indent="-228600" algn="l" defTabSz="914400" rtl="0" eaLnBrk="1" fontAlgn="auto" latinLnBrk="0" hangingPunct="1">
              <a:lnSpc>
                <a:spcPct val="90000"/>
              </a:lnSpc>
              <a:spcBef>
                <a:spcPts val="0"/>
              </a:spcBef>
              <a:spcAft>
                <a:spcPts val="1200"/>
              </a:spcAft>
              <a:buClr>
                <a:srgbClr val="0C2340"/>
              </a:buClr>
              <a:buSzTx/>
              <a:buFont typeface="Arial" panose="020B0604020202020204" pitchFamily="34" charset="0"/>
              <a:buChar char="•"/>
              <a:tabLst/>
              <a:defRPr sz="1400">
                <a:solidFill>
                  <a:srgbClr val="404040"/>
                </a:solidFill>
              </a:defRPr>
            </a:lvl3pPr>
            <a:lvl4pPr marL="16002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4pPr>
            <a:lvl5pPr marL="20574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5pPr>
          </a:lstStyle>
          <a:p>
            <a:r>
              <a:rPr lang="en-US"/>
              <a:t>First level – orange square bullets, Avenir Next LT Pro, Regular, 18 </a:t>
            </a:r>
            <a:r>
              <a:rPr lang="en-US" err="1"/>
              <a:t>pt</a:t>
            </a:r>
            <a:r>
              <a:rPr lang="en-US"/>
              <a:t>, gray font, sentence case</a:t>
            </a:r>
          </a:p>
          <a:p>
            <a:r>
              <a:rPr lang="en-US"/>
              <a:t>Sentence case is capitalizing only the first letter of the first word and any proper nouns and names/titles. </a:t>
            </a:r>
          </a:p>
          <a:p>
            <a:pPr lvl="1"/>
            <a:r>
              <a:rPr lang="en-US"/>
              <a:t>Second level – dark blue dashes, Avenir Next LT Pro, Regular, 16 </a:t>
            </a:r>
            <a:r>
              <a:rPr lang="en-US" err="1"/>
              <a:t>pt</a:t>
            </a:r>
            <a:r>
              <a:rPr lang="en-US"/>
              <a:t>, gray font, sentence case</a:t>
            </a:r>
          </a:p>
          <a:p>
            <a:pPr lvl="2"/>
            <a:r>
              <a:rPr lang="en-US"/>
              <a:t>Third level – dark blue circle bullets, Avenir Next LT Pro, Regular, 14 </a:t>
            </a:r>
            <a:r>
              <a:rPr lang="en-US" err="1"/>
              <a:t>pt</a:t>
            </a:r>
            <a:r>
              <a:rPr lang="en-US"/>
              <a:t>, gray font, sentence case</a:t>
            </a:r>
          </a:p>
          <a:p>
            <a:r>
              <a:rPr lang="en-US"/>
              <a:t>If the title or text placeholders need alignment, go to the Home tab, click Reset in the Slides toolbar. </a:t>
            </a:r>
          </a:p>
          <a:p>
            <a:r>
              <a:rPr lang="en-US"/>
              <a:t>Use a period if the bullet is a complete sentence.</a:t>
            </a:r>
          </a:p>
        </p:txBody>
      </p:sp>
      <p:sp>
        <p:nvSpPr>
          <p:cNvPr id="10" name="Slide Number Placeholder 5">
            <a:extLst>
              <a:ext uri="{FF2B5EF4-FFF2-40B4-BE49-F238E27FC236}">
                <a16:creationId xmlns:a16="http://schemas.microsoft.com/office/drawing/2014/main" id="{DA810DD4-2756-5846-A203-7F56B185A851}"/>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chemeClr val="bg1"/>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a:p>
        </p:txBody>
      </p:sp>
      <p:sp>
        <p:nvSpPr>
          <p:cNvPr id="11" name="Footer Placeholder 4">
            <a:extLst>
              <a:ext uri="{FF2B5EF4-FFF2-40B4-BE49-F238E27FC236}">
                <a16:creationId xmlns:a16="http://schemas.microsoft.com/office/drawing/2014/main" id="{692B0B1E-1D22-2B4F-922F-74864A4171DD}"/>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chemeClr val="bg1"/>
                </a:solidFill>
                <a:latin typeface="Avenir Next LT Pro" panose="020B0504020202020204" pitchFamily="34" charset="77"/>
                <a:ea typeface="Avenir Next LT Pro" panose="020B0504020202020204" pitchFamily="34" charset="77"/>
                <a:cs typeface="Arial" charset="0"/>
              </a:defRPr>
            </a:lvl1pPr>
          </a:lstStyle>
          <a:p>
            <a:endParaRPr lang="en-US"/>
          </a:p>
        </p:txBody>
      </p:sp>
      <p:sp>
        <p:nvSpPr>
          <p:cNvPr id="3" name="Title 2">
            <a:extLst>
              <a:ext uri="{FF2B5EF4-FFF2-40B4-BE49-F238E27FC236}">
                <a16:creationId xmlns:a16="http://schemas.microsoft.com/office/drawing/2014/main" id="{CE08981C-9C79-8FBC-DF2D-38E9C4C304E8}"/>
              </a:ext>
            </a:extLst>
          </p:cNvPr>
          <p:cNvSpPr>
            <a:spLocks noGrp="1"/>
          </p:cNvSpPr>
          <p:nvPr>
            <p:ph type="title" hasCustomPrompt="1"/>
          </p:nvPr>
        </p:nvSpPr>
        <p:spPr/>
        <p:txBody>
          <a:bodyPr/>
          <a:lstStyle/>
          <a:p>
            <a:r>
              <a:rPr lang="en-US"/>
              <a:t>TITLE — avenir NEXT LT PRO, DEMI, 28 PT, DARK BLUE, caps</a:t>
            </a:r>
          </a:p>
        </p:txBody>
      </p:sp>
    </p:spTree>
    <p:extLst>
      <p:ext uri="{BB962C8B-B14F-4D97-AF65-F5344CB8AC3E}">
        <p14:creationId xmlns:p14="http://schemas.microsoft.com/office/powerpoint/2010/main" val="2861667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816" userDrawn="1">
          <p15:clr>
            <a:srgbClr val="FBAE40"/>
          </p15:clr>
        </p15:guide>
        <p15:guide id="4" pos="7464">
          <p15:clr>
            <a:srgbClr val="FBAE40"/>
          </p15:clr>
        </p15:guide>
        <p15:guide id="5" orient="horz" pos="408">
          <p15:clr>
            <a:srgbClr val="FBAE40"/>
          </p15:clr>
        </p15:guide>
        <p15:guide id="6" orient="horz" pos="4224">
          <p15:clr>
            <a:srgbClr val="FBAE40"/>
          </p15:clr>
        </p15:guide>
        <p15:guide id="7" orient="horz" pos="648">
          <p15:clr>
            <a:srgbClr val="FBAE40"/>
          </p15:clr>
        </p15:guide>
        <p15:guide id="8" orient="horz" pos="388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2 Columns">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6182784" y="1316012"/>
            <a:ext cx="5591873" cy="4860316"/>
          </a:xfrm>
        </p:spPr>
        <p:txBody>
          <a:bodyPr/>
          <a:lstStyle>
            <a:lvl1pPr>
              <a:defRPr b="0" i="0">
                <a:latin typeface="Avenir Next LT Pro" panose="020B0504020202020204" pitchFamily="34" charset="77"/>
              </a:defRPr>
            </a:lvl1pPr>
            <a:lvl2pPr>
              <a:defRPr b="0" i="0">
                <a:latin typeface="Avenir Next LT Pro" panose="020B0504020202020204" pitchFamily="34" charset="77"/>
              </a:defRPr>
            </a:lvl2pPr>
            <a:lvl3pPr>
              <a:defRPr b="0" i="0">
                <a:latin typeface="Avenir Next LT Pro" panose="020B0504020202020204" pitchFamily="34" charset="77"/>
              </a:defRPr>
            </a:lvl3pPr>
            <a:lvl4pPr>
              <a:defRPr sz="1200" b="0" i="0">
                <a:latin typeface="Avenir Next LT Pro" panose="020B0504020202020204" pitchFamily="34" charset="77"/>
              </a:defRPr>
            </a:lvl4pPr>
            <a:lvl5pPr>
              <a:defRPr sz="1000"/>
            </a:lvl5pPr>
          </a:lstStyle>
          <a:p>
            <a:pPr lvl="0"/>
            <a:r>
              <a:rPr lang="en-US"/>
              <a:t>This content box can also be used for charts, tables, and images by deleting this text and selecting the type of content you’d like to use instead</a:t>
            </a:r>
          </a:p>
        </p:txBody>
      </p:sp>
      <p:sp>
        <p:nvSpPr>
          <p:cNvPr id="6" name="Slide Number Placeholder 5">
            <a:extLst>
              <a:ext uri="{FF2B5EF4-FFF2-40B4-BE49-F238E27FC236}">
                <a16:creationId xmlns:a16="http://schemas.microsoft.com/office/drawing/2014/main" id="{B37FAF33-EB7E-F044-82B8-3D14FF92A8EA}"/>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a:p>
        </p:txBody>
      </p:sp>
      <p:sp>
        <p:nvSpPr>
          <p:cNvPr id="7" name="Footer Placeholder 4">
            <a:extLst>
              <a:ext uri="{FF2B5EF4-FFF2-40B4-BE49-F238E27FC236}">
                <a16:creationId xmlns:a16="http://schemas.microsoft.com/office/drawing/2014/main" id="{32C229D6-80F6-154F-B3F2-50AE81843D50}"/>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a:p>
        </p:txBody>
      </p:sp>
      <p:sp>
        <p:nvSpPr>
          <p:cNvPr id="2" name="Title 1">
            <a:extLst>
              <a:ext uri="{FF2B5EF4-FFF2-40B4-BE49-F238E27FC236}">
                <a16:creationId xmlns:a16="http://schemas.microsoft.com/office/drawing/2014/main" id="{9EB4E6DD-FD36-F1B9-A8BA-812F893695F8}"/>
              </a:ext>
            </a:extLst>
          </p:cNvPr>
          <p:cNvSpPr>
            <a:spLocks noGrp="1"/>
          </p:cNvSpPr>
          <p:nvPr>
            <p:ph type="title" hasCustomPrompt="1"/>
          </p:nvPr>
        </p:nvSpPr>
        <p:spPr>
          <a:xfrm>
            <a:off x="417341" y="338458"/>
            <a:ext cx="11357316" cy="869909"/>
          </a:xfrm>
        </p:spPr>
        <p:txBody>
          <a:bodyPr/>
          <a:lstStyle/>
          <a:p>
            <a:r>
              <a:rPr lang="en-US"/>
              <a:t>TITLE — avenir NEXT LT PRO, DEMI, 28 PT, DARK BLUE, caps</a:t>
            </a:r>
          </a:p>
        </p:txBody>
      </p:sp>
      <p:sp>
        <p:nvSpPr>
          <p:cNvPr id="9" name="Content Placeholder 3">
            <a:extLst>
              <a:ext uri="{FF2B5EF4-FFF2-40B4-BE49-F238E27FC236}">
                <a16:creationId xmlns:a16="http://schemas.microsoft.com/office/drawing/2014/main" id="{CF7F3128-7FF2-1198-7DB6-D17883A3D325}"/>
              </a:ext>
            </a:extLst>
          </p:cNvPr>
          <p:cNvSpPr>
            <a:spLocks noGrp="1"/>
          </p:cNvSpPr>
          <p:nvPr>
            <p:ph sz="half" idx="10" hasCustomPrompt="1"/>
          </p:nvPr>
        </p:nvSpPr>
        <p:spPr>
          <a:xfrm>
            <a:off x="417341" y="1316012"/>
            <a:ext cx="5591873" cy="4860316"/>
          </a:xfrm>
        </p:spPr>
        <p:txBody>
          <a:bodyPr/>
          <a:lstStyle>
            <a:lvl1pPr>
              <a:defRPr b="0" i="0">
                <a:latin typeface="Avenir Next LT Pro" panose="020B0504020202020204" pitchFamily="34" charset="77"/>
              </a:defRPr>
            </a:lvl1pPr>
            <a:lvl2pPr>
              <a:defRPr b="0" i="0">
                <a:latin typeface="Avenir Next LT Pro" panose="020B0504020202020204" pitchFamily="34" charset="77"/>
              </a:defRPr>
            </a:lvl2pPr>
            <a:lvl3pPr>
              <a:defRPr b="0" i="0">
                <a:latin typeface="Avenir Next LT Pro" panose="020B0504020202020204" pitchFamily="34" charset="77"/>
              </a:defRPr>
            </a:lvl3pPr>
            <a:lvl4pPr>
              <a:defRPr sz="1200" b="0" i="0">
                <a:latin typeface="Avenir Next LT Pro" panose="020B0504020202020204" pitchFamily="34" charset="77"/>
              </a:defRPr>
            </a:lvl4pPr>
            <a:lvl5pPr>
              <a:defRPr sz="1000"/>
            </a:lvl5pPr>
          </a:lstStyle>
          <a:p>
            <a:r>
              <a:rPr lang="en-US"/>
              <a:t>First level – orange square bullets, Avenir Next LT Pro, Regular, 18 </a:t>
            </a:r>
            <a:r>
              <a:rPr lang="en-US" err="1"/>
              <a:t>pt</a:t>
            </a:r>
            <a:r>
              <a:rPr lang="en-US"/>
              <a:t>, gray font, sentence case</a:t>
            </a:r>
          </a:p>
          <a:p>
            <a:r>
              <a:rPr lang="en-US"/>
              <a:t>Sentence case is capitalizing only the first letter of the first word and any proper nouns and names/titles. </a:t>
            </a:r>
          </a:p>
          <a:p>
            <a:pPr lvl="1"/>
            <a:r>
              <a:rPr lang="en-US"/>
              <a:t>Second level – dark blue dashes, Avenir Next LT Pro, Regular, 16 </a:t>
            </a:r>
            <a:r>
              <a:rPr lang="en-US" err="1"/>
              <a:t>pt</a:t>
            </a:r>
            <a:r>
              <a:rPr lang="en-US"/>
              <a:t>, gray font, sentence case</a:t>
            </a:r>
          </a:p>
          <a:p>
            <a:pPr lvl="2"/>
            <a:r>
              <a:rPr lang="en-US"/>
              <a:t>Third level – dark blue circle bullets, Avenir Next LT Pro, Regular, 14 </a:t>
            </a:r>
            <a:r>
              <a:rPr lang="en-US" err="1"/>
              <a:t>pt</a:t>
            </a:r>
            <a:r>
              <a:rPr lang="en-US"/>
              <a:t>, gray font, sentence case</a:t>
            </a:r>
          </a:p>
          <a:p>
            <a:r>
              <a:rPr lang="en-US"/>
              <a:t>If the title or text placeholders need alignment, go to the Home tab, click Reset in the Slides toolbar. </a:t>
            </a:r>
          </a:p>
          <a:p>
            <a:r>
              <a:rPr lang="en-US"/>
              <a:t>Use a period if the bullet is a complete sentence.</a:t>
            </a:r>
          </a:p>
        </p:txBody>
      </p:sp>
    </p:spTree>
    <p:extLst>
      <p:ext uri="{BB962C8B-B14F-4D97-AF65-F5344CB8AC3E}">
        <p14:creationId xmlns:p14="http://schemas.microsoft.com/office/powerpoint/2010/main" val="419558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Subtitle +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28AEC2-BB00-E14A-935A-51CB9E4A467E}"/>
              </a:ext>
            </a:extLst>
          </p:cNvPr>
          <p:cNvSpPr>
            <a:spLocks noGrp="1"/>
          </p:cNvSpPr>
          <p:nvPr>
            <p:ph idx="1" hasCustomPrompt="1"/>
          </p:nvPr>
        </p:nvSpPr>
        <p:spPr>
          <a:xfrm>
            <a:off x="1771444" y="1316646"/>
            <a:ext cx="9998798" cy="4860317"/>
          </a:xfrm>
        </p:spPr>
        <p:txBody>
          <a:bodyPr>
            <a:noAutofit/>
          </a:bodyPr>
          <a:lstStyle>
            <a:lvl1pPr marL="228600" marR="0" indent="-228600" algn="l" defTabSz="914400" rtl="0" eaLnBrk="1" fontAlgn="auto" latinLnBrk="0" hangingPunct="1">
              <a:lnSpc>
                <a:spcPct val="90000"/>
              </a:lnSpc>
              <a:spcBef>
                <a:spcPts val="0"/>
              </a:spcBef>
              <a:spcAft>
                <a:spcPts val="1200"/>
              </a:spcAft>
              <a:buClr>
                <a:srgbClr val="E86100"/>
              </a:buClr>
              <a:buSzTx/>
              <a:buFont typeface="Wingdings" pitchFamily="2" charset="2"/>
              <a:buChar char="§"/>
              <a:tabLst/>
              <a:defRPr sz="1800"/>
            </a:lvl1pPr>
            <a:lvl2pPr marL="685800" indent="-228600">
              <a:spcAft>
                <a:spcPts val="1200"/>
              </a:spcAft>
              <a:buClr>
                <a:srgbClr val="0C2340"/>
              </a:buClr>
              <a:buFont typeface="System Font Regular"/>
              <a:buChar char="–"/>
              <a:defRPr sz="1600"/>
            </a:lvl2pPr>
            <a:lvl3pPr marL="1143000" marR="0" indent="-228600" algn="l" defTabSz="914400" rtl="0" eaLnBrk="1" fontAlgn="auto" latinLnBrk="0" hangingPunct="1">
              <a:lnSpc>
                <a:spcPct val="90000"/>
              </a:lnSpc>
              <a:spcBef>
                <a:spcPts val="0"/>
              </a:spcBef>
              <a:spcAft>
                <a:spcPts val="1200"/>
              </a:spcAft>
              <a:buClr>
                <a:srgbClr val="0C2340"/>
              </a:buClr>
              <a:buSzTx/>
              <a:buFont typeface="Arial" panose="020B0604020202020204" pitchFamily="34" charset="0"/>
              <a:buChar char="•"/>
              <a:tabLst/>
              <a:defRPr sz="1400">
                <a:solidFill>
                  <a:srgbClr val="63656A"/>
                </a:solidFill>
              </a:defRPr>
            </a:lvl3pPr>
            <a:lvl4pPr marL="16002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4pPr>
            <a:lvl5pPr marL="20574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5pPr>
          </a:lstStyle>
          <a:p>
            <a:r>
              <a:rPr lang="en-US"/>
              <a:t>First level – orange square bullets, Avenir Next LT Pro, Regular, 18 </a:t>
            </a:r>
            <a:r>
              <a:rPr lang="en-US" err="1"/>
              <a:t>pt</a:t>
            </a:r>
            <a:r>
              <a:rPr lang="en-US"/>
              <a:t>, gray font, sentence case</a:t>
            </a:r>
          </a:p>
          <a:p>
            <a:r>
              <a:rPr lang="en-US"/>
              <a:t>Sentence case is capitalizing only the first letter of the first word and any proper nouns and names/titles. </a:t>
            </a:r>
          </a:p>
          <a:p>
            <a:pPr lvl="1"/>
            <a:r>
              <a:rPr lang="en-US"/>
              <a:t>Second level – dark blue dashes, Avenir Next LT Pro, Regular, 16 </a:t>
            </a:r>
            <a:r>
              <a:rPr lang="en-US" err="1"/>
              <a:t>pt</a:t>
            </a:r>
            <a:r>
              <a:rPr lang="en-US"/>
              <a:t>, gray font, sentence case</a:t>
            </a:r>
          </a:p>
          <a:p>
            <a:pPr lvl="2"/>
            <a:r>
              <a:rPr lang="en-US"/>
              <a:t>Third level – dark blue circle bullets, Avenir Next LT Pro, Regular, 14 </a:t>
            </a:r>
            <a:r>
              <a:rPr lang="en-US" err="1"/>
              <a:t>pt</a:t>
            </a:r>
            <a:r>
              <a:rPr lang="en-US"/>
              <a:t>, gray font, sentence case</a:t>
            </a:r>
          </a:p>
          <a:p>
            <a:r>
              <a:rPr lang="en-US"/>
              <a:t>If the title or text placeholders need alignment, go to the Home tab, click Reset in the Slides toolbar. </a:t>
            </a:r>
          </a:p>
          <a:p>
            <a:r>
              <a:rPr lang="en-US"/>
              <a:t>Use a period if the bullet is a complete sentence.</a:t>
            </a:r>
          </a:p>
        </p:txBody>
      </p:sp>
      <p:sp>
        <p:nvSpPr>
          <p:cNvPr id="9" name="Text Placeholder 8">
            <a:extLst>
              <a:ext uri="{FF2B5EF4-FFF2-40B4-BE49-F238E27FC236}">
                <a16:creationId xmlns:a16="http://schemas.microsoft.com/office/drawing/2014/main" id="{FE5AC97A-CBAB-B440-8B71-F2E3BA9F220C}"/>
              </a:ext>
            </a:extLst>
          </p:cNvPr>
          <p:cNvSpPr>
            <a:spLocks noGrp="1"/>
          </p:cNvSpPr>
          <p:nvPr>
            <p:ph type="body" sz="quarter" idx="13" hasCustomPrompt="1"/>
          </p:nvPr>
        </p:nvSpPr>
        <p:spPr>
          <a:xfrm>
            <a:off x="1771444" y="631976"/>
            <a:ext cx="9998798" cy="350772"/>
          </a:xfrm>
        </p:spPr>
        <p:txBody>
          <a:bodyPr anchor="t">
            <a:noAutofit/>
          </a:bodyPr>
          <a:lstStyle>
            <a:lvl1pPr marL="0" indent="0">
              <a:buNone/>
              <a:defRPr sz="1800" b="1" i="0" cap="all" baseline="0">
                <a:solidFill>
                  <a:schemeClr val="accent2"/>
                </a:solidFill>
                <a:latin typeface="Avenir Next LT Pro Demi"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r>
              <a:rPr lang="en-US"/>
              <a:t>Subhead — Avenir next </a:t>
            </a:r>
            <a:r>
              <a:rPr lang="en-US" err="1"/>
              <a:t>lt</a:t>
            </a:r>
            <a:r>
              <a:rPr lang="en-US"/>
              <a:t> pro, demi, 18 </a:t>
            </a:r>
            <a:r>
              <a:rPr lang="en-US" err="1"/>
              <a:t>pt</a:t>
            </a:r>
            <a:r>
              <a:rPr lang="en-US"/>
              <a:t>, ORANGE, all CAPS</a:t>
            </a:r>
          </a:p>
        </p:txBody>
      </p:sp>
      <p:sp>
        <p:nvSpPr>
          <p:cNvPr id="8" name="Slide Number Placeholder 1">
            <a:extLst>
              <a:ext uri="{FF2B5EF4-FFF2-40B4-BE49-F238E27FC236}">
                <a16:creationId xmlns:a16="http://schemas.microsoft.com/office/drawing/2014/main" id="{B770C978-D419-8440-9433-36DFF277734A}"/>
              </a:ext>
            </a:extLst>
          </p:cNvPr>
          <p:cNvSpPr>
            <a:spLocks noGrp="1"/>
          </p:cNvSpPr>
          <p:nvPr>
            <p:ph type="sldNum" sz="quarter" idx="21"/>
          </p:nvPr>
        </p:nvSpPr>
        <p:spPr>
          <a:xfrm>
            <a:off x="300359" y="6366854"/>
            <a:ext cx="318761" cy="365125"/>
          </a:xfrm>
        </p:spPr>
        <p:txBody>
          <a:bodyPr/>
          <a:lstStyle/>
          <a:p>
            <a:fld id="{9564885F-477D-A14D-B2C1-5ECAF755F313}" type="slidenum">
              <a:rPr lang="en-US" smtClean="0"/>
              <a:pPr/>
              <a:t>‹#›</a:t>
            </a:fld>
            <a:endParaRPr lang="en-US" spc="400"/>
          </a:p>
        </p:txBody>
      </p:sp>
      <p:sp>
        <p:nvSpPr>
          <p:cNvPr id="10" name="Footer Placeholder 2">
            <a:extLst>
              <a:ext uri="{FF2B5EF4-FFF2-40B4-BE49-F238E27FC236}">
                <a16:creationId xmlns:a16="http://schemas.microsoft.com/office/drawing/2014/main" id="{961DE383-9175-9646-8B8B-A3CA718B7CC3}"/>
              </a:ext>
            </a:extLst>
          </p:cNvPr>
          <p:cNvSpPr>
            <a:spLocks noGrp="1"/>
          </p:cNvSpPr>
          <p:nvPr>
            <p:ph type="ftr" sz="quarter" idx="22"/>
          </p:nvPr>
        </p:nvSpPr>
        <p:spPr>
          <a:xfrm>
            <a:off x="694574" y="6366854"/>
            <a:ext cx="6743700" cy="365125"/>
          </a:xfrm>
        </p:spPr>
        <p:txBody>
          <a:bodyPr/>
          <a:lstStyle/>
          <a:p>
            <a:endParaRPr lang="en-US"/>
          </a:p>
        </p:txBody>
      </p:sp>
      <p:sp>
        <p:nvSpPr>
          <p:cNvPr id="5" name="Title 4">
            <a:extLst>
              <a:ext uri="{FF2B5EF4-FFF2-40B4-BE49-F238E27FC236}">
                <a16:creationId xmlns:a16="http://schemas.microsoft.com/office/drawing/2014/main" id="{CE31BE01-CFBB-27D3-0AA9-E200DBA8532D}"/>
              </a:ext>
            </a:extLst>
          </p:cNvPr>
          <p:cNvSpPr>
            <a:spLocks noGrp="1"/>
          </p:cNvSpPr>
          <p:nvPr>
            <p:ph type="title" hasCustomPrompt="1"/>
          </p:nvPr>
        </p:nvSpPr>
        <p:spPr/>
        <p:txBody>
          <a:bodyPr/>
          <a:lstStyle/>
          <a:p>
            <a:r>
              <a:rPr lang="en-US"/>
              <a:t>TITLE — avenir NEXT LT PRO, DEMI, 28 PT, dark blue</a:t>
            </a:r>
          </a:p>
        </p:txBody>
      </p:sp>
    </p:spTree>
    <p:extLst>
      <p:ext uri="{BB962C8B-B14F-4D97-AF65-F5344CB8AC3E}">
        <p14:creationId xmlns:p14="http://schemas.microsoft.com/office/powerpoint/2010/main" val="3779856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216" userDrawn="1">
          <p15:clr>
            <a:srgbClr val="FBAE40"/>
          </p15:clr>
        </p15:guide>
        <p15:guide id="4" pos="7464" userDrawn="1">
          <p15:clr>
            <a:srgbClr val="FBAE40"/>
          </p15:clr>
        </p15:guide>
        <p15:guide id="5" orient="horz" pos="408" userDrawn="1">
          <p15:clr>
            <a:srgbClr val="FBAE40"/>
          </p15:clr>
        </p15:guide>
        <p15:guide id="6" orient="horz" pos="4224" userDrawn="1">
          <p15:clr>
            <a:srgbClr val="FBAE40"/>
          </p15:clr>
        </p15:guide>
        <p15:guide id="7" orient="horz" pos="648" userDrawn="1">
          <p15:clr>
            <a:srgbClr val="FBAE40"/>
          </p15:clr>
        </p15:guide>
        <p15:guide id="8" orient="horz" pos="388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76ABCE90-0749-F24F-A50C-B7568C4A1EC2}"/>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a:p>
        </p:txBody>
      </p:sp>
      <p:sp>
        <p:nvSpPr>
          <p:cNvPr id="6" name="Footer Placeholder 4">
            <a:extLst>
              <a:ext uri="{FF2B5EF4-FFF2-40B4-BE49-F238E27FC236}">
                <a16:creationId xmlns:a16="http://schemas.microsoft.com/office/drawing/2014/main" id="{F1A18547-ED94-1540-A0C7-0D9D6117B35A}"/>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a:p>
        </p:txBody>
      </p:sp>
      <p:sp>
        <p:nvSpPr>
          <p:cNvPr id="2" name="Title 1">
            <a:extLst>
              <a:ext uri="{FF2B5EF4-FFF2-40B4-BE49-F238E27FC236}">
                <a16:creationId xmlns:a16="http://schemas.microsoft.com/office/drawing/2014/main" id="{D382B0BB-FFA8-A548-76E1-8E54DA10E077}"/>
              </a:ext>
            </a:extLst>
          </p:cNvPr>
          <p:cNvSpPr>
            <a:spLocks noGrp="1"/>
          </p:cNvSpPr>
          <p:nvPr>
            <p:ph type="title" hasCustomPrompt="1"/>
          </p:nvPr>
        </p:nvSpPr>
        <p:spPr/>
        <p:txBody>
          <a:bodyPr/>
          <a:lstStyle/>
          <a:p>
            <a:r>
              <a:rPr lang="en-US"/>
              <a:t>TITLE — avenir NEXT LT PRO, DEMI, 28 PT, DARK BLUE, caps</a:t>
            </a:r>
          </a:p>
        </p:txBody>
      </p:sp>
    </p:spTree>
    <p:extLst>
      <p:ext uri="{BB962C8B-B14F-4D97-AF65-F5344CB8AC3E}">
        <p14:creationId xmlns:p14="http://schemas.microsoft.com/office/powerpoint/2010/main" val="2816439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userDrawn="1">
          <p15:clr>
            <a:srgbClr val="FBAE40"/>
          </p15:clr>
        </p15:guide>
        <p15:guide id="4" pos="7464">
          <p15:clr>
            <a:srgbClr val="FBAE40"/>
          </p15:clr>
        </p15:guide>
        <p15:guide id="5" orient="horz" pos="408">
          <p15:clr>
            <a:srgbClr val="FBAE40"/>
          </p15:clr>
        </p15:guide>
        <p15:guide id="6" orient="horz" pos="4224">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79F13AB3-EAF1-0345-B81F-C2129EDDE517}"/>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a:p>
        </p:txBody>
      </p:sp>
      <p:sp>
        <p:nvSpPr>
          <p:cNvPr id="6" name="Footer Placeholder 4">
            <a:extLst>
              <a:ext uri="{FF2B5EF4-FFF2-40B4-BE49-F238E27FC236}">
                <a16:creationId xmlns:a16="http://schemas.microsoft.com/office/drawing/2014/main" id="{75D2727C-19AA-AF45-A10B-B1401CE58AA5}"/>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a:p>
        </p:txBody>
      </p:sp>
    </p:spTree>
    <p:extLst>
      <p:ext uri="{BB962C8B-B14F-4D97-AF65-F5344CB8AC3E}">
        <p14:creationId xmlns:p14="http://schemas.microsoft.com/office/powerpoint/2010/main" val="273970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userDrawn="1">
          <p15:clr>
            <a:srgbClr val="FBAE40"/>
          </p15:clr>
        </p15:guide>
        <p15:guide id="4" pos="7464">
          <p15:clr>
            <a:srgbClr val="FBAE40"/>
          </p15:clr>
        </p15:guide>
        <p15:guide id="5" orient="horz" pos="422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ED8776A-E0D2-5E4B-B55C-88B3E68F9F35}"/>
              </a:ext>
            </a:extLst>
          </p:cNvPr>
          <p:cNvSpPr/>
          <p:nvPr userDrawn="1"/>
        </p:nvSpPr>
        <p:spPr>
          <a:xfrm>
            <a:off x="810733" y="1497558"/>
            <a:ext cx="5180664" cy="4342369"/>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1DF54ABF-693F-7C4E-83DF-6C7B25899E6F}"/>
              </a:ext>
            </a:extLst>
          </p:cNvPr>
          <p:cNvCxnSpPr/>
          <p:nvPr userDrawn="1"/>
        </p:nvCxnSpPr>
        <p:spPr>
          <a:xfrm>
            <a:off x="1116782" y="2414588"/>
            <a:ext cx="4568566"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E01EC2B-855D-A646-89A7-CF14CA451608}"/>
              </a:ext>
            </a:extLst>
          </p:cNvPr>
          <p:cNvCxnSpPr>
            <a:cxnSpLocks/>
          </p:cNvCxnSpPr>
          <p:nvPr userDrawn="1"/>
        </p:nvCxnSpPr>
        <p:spPr>
          <a:xfrm>
            <a:off x="6510528" y="2414588"/>
            <a:ext cx="463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24">
            <a:extLst>
              <a:ext uri="{FF2B5EF4-FFF2-40B4-BE49-F238E27FC236}">
                <a16:creationId xmlns:a16="http://schemas.microsoft.com/office/drawing/2014/main" id="{77A6983E-E25D-2044-AF7E-7ACDB54686D8}"/>
              </a:ext>
            </a:extLst>
          </p:cNvPr>
          <p:cNvSpPr>
            <a:spLocks noGrp="1"/>
          </p:cNvSpPr>
          <p:nvPr>
            <p:ph type="body" sz="quarter" idx="16" hasCustomPrompt="1"/>
          </p:nvPr>
        </p:nvSpPr>
        <p:spPr>
          <a:xfrm>
            <a:off x="1016102" y="1695697"/>
            <a:ext cx="4769926" cy="608932"/>
          </a:xfrm>
        </p:spPr>
        <p:txBody>
          <a:bodyPr>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r>
              <a:rPr lang="en-US"/>
              <a:t>AVENIR NEXT LT PRO, DEMI, 18 PT, ORANGE, CAPS</a:t>
            </a:r>
          </a:p>
        </p:txBody>
      </p:sp>
      <p:sp>
        <p:nvSpPr>
          <p:cNvPr id="4" name="Text Placeholder 3">
            <a:extLst>
              <a:ext uri="{FF2B5EF4-FFF2-40B4-BE49-F238E27FC236}">
                <a16:creationId xmlns:a16="http://schemas.microsoft.com/office/drawing/2014/main" id="{BC44D2D5-08C8-CF49-93E2-9EEAE8D4E2F3}"/>
              </a:ext>
            </a:extLst>
          </p:cNvPr>
          <p:cNvSpPr>
            <a:spLocks noGrp="1"/>
          </p:cNvSpPr>
          <p:nvPr>
            <p:ph type="body" sz="quarter" idx="19" hasCustomPrompt="1"/>
          </p:nvPr>
        </p:nvSpPr>
        <p:spPr>
          <a:xfrm>
            <a:off x="1016102" y="2567352"/>
            <a:ext cx="4769926" cy="3099478"/>
          </a:xfrm>
        </p:spPr>
        <p:txBody>
          <a:bodyPr/>
          <a:lstStyle>
            <a:lvl1pPr marL="228600" marR="0" indent="-228600" algn="l" defTabSz="914400" rtl="0" eaLnBrk="1" fontAlgn="auto" latinLnBrk="0" hangingPunct="1">
              <a:lnSpc>
                <a:spcPct val="100000"/>
              </a:lnSpc>
              <a:spcBef>
                <a:spcPts val="0"/>
              </a:spcBef>
              <a:spcAft>
                <a:spcPts val="600"/>
              </a:spcAft>
              <a:buClr>
                <a:schemeClr val="accent2"/>
              </a:buClr>
              <a:buSzTx/>
              <a:buFont typeface="Wingdings" pitchFamily="2" charset="2"/>
              <a:buChar char="§"/>
              <a:tabLst>
                <a:tab pos="222250" algn="l"/>
              </a:tabLst>
              <a:defRPr sz="1600"/>
            </a:lvl1pPr>
            <a:lvl2pPr>
              <a:buClr>
                <a:schemeClr val="bg1"/>
              </a:buClr>
              <a:defRPr sz="1400"/>
            </a:lvl2pPr>
            <a:lvl3pPr>
              <a:buClr>
                <a:schemeClr val="bg1"/>
              </a:buClr>
              <a:defRPr sz="1200">
                <a:solidFill>
                  <a:srgbClr val="404040"/>
                </a:solidFill>
              </a:defRPr>
            </a:lvl3pPr>
          </a:lstStyle>
          <a:p>
            <a:r>
              <a:rPr lang="en-US" sz="1600"/>
              <a:t>Content – Avenir Next LT Pro, Regular, 16 </a:t>
            </a:r>
            <a:r>
              <a:rPr lang="en-US" sz="1600" err="1"/>
              <a:t>pt</a:t>
            </a:r>
            <a:r>
              <a:rPr lang="en-US" sz="1600"/>
              <a:t>, gray </a:t>
            </a:r>
            <a:r>
              <a:rPr lang="en-US"/>
              <a:t>f</a:t>
            </a:r>
            <a:r>
              <a:rPr lang="en-US" sz="1600"/>
              <a:t>ont, sentence </a:t>
            </a:r>
            <a:r>
              <a:rPr lang="en-US"/>
              <a:t>c</a:t>
            </a:r>
            <a:r>
              <a:rPr lang="en-US" sz="1600"/>
              <a:t>ase, which is </a:t>
            </a:r>
            <a:r>
              <a:rPr lang="en-US"/>
              <a:t>capitalizing only the first letter of the first word and proper nouns and names/titles.</a:t>
            </a:r>
          </a:p>
          <a:p>
            <a:r>
              <a:rPr lang="en-US"/>
              <a:t>If the title or text placeholders need alignment, go to the Home tab, click Reset in the Slides toolbar to realign.</a:t>
            </a:r>
          </a:p>
          <a:p>
            <a:pPr lvl="1"/>
            <a:r>
              <a:rPr lang="en-US"/>
              <a:t>Second level</a:t>
            </a:r>
          </a:p>
          <a:p>
            <a:pPr lvl="2"/>
            <a:r>
              <a:rPr lang="en-US"/>
              <a:t>Third level</a:t>
            </a:r>
          </a:p>
        </p:txBody>
      </p:sp>
      <p:sp>
        <p:nvSpPr>
          <p:cNvPr id="13" name="Rectangle 12">
            <a:extLst>
              <a:ext uri="{FF2B5EF4-FFF2-40B4-BE49-F238E27FC236}">
                <a16:creationId xmlns:a16="http://schemas.microsoft.com/office/drawing/2014/main" id="{78F3F446-A21C-5447-B594-206B02D160DD}"/>
              </a:ext>
            </a:extLst>
          </p:cNvPr>
          <p:cNvSpPr/>
          <p:nvPr userDrawn="1"/>
        </p:nvSpPr>
        <p:spPr>
          <a:xfrm>
            <a:off x="6211236" y="1497558"/>
            <a:ext cx="5180664" cy="4342369"/>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681BDDA7-41F6-9749-B8E9-F74653F151B6}"/>
              </a:ext>
            </a:extLst>
          </p:cNvPr>
          <p:cNvCxnSpPr/>
          <p:nvPr userDrawn="1"/>
        </p:nvCxnSpPr>
        <p:spPr>
          <a:xfrm>
            <a:off x="6517285" y="2402930"/>
            <a:ext cx="4568566"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7" name="Text Placeholder 24">
            <a:extLst>
              <a:ext uri="{FF2B5EF4-FFF2-40B4-BE49-F238E27FC236}">
                <a16:creationId xmlns:a16="http://schemas.microsoft.com/office/drawing/2014/main" id="{B1F38381-8A43-DE46-9444-5F9332467A0A}"/>
              </a:ext>
            </a:extLst>
          </p:cNvPr>
          <p:cNvSpPr>
            <a:spLocks noGrp="1"/>
          </p:cNvSpPr>
          <p:nvPr>
            <p:ph type="body" sz="quarter" idx="22" hasCustomPrompt="1"/>
          </p:nvPr>
        </p:nvSpPr>
        <p:spPr>
          <a:xfrm>
            <a:off x="6416605" y="1684039"/>
            <a:ext cx="4769926" cy="608932"/>
          </a:xfrm>
        </p:spPr>
        <p:txBody>
          <a:bodyPr>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r>
              <a:rPr lang="en-US"/>
              <a:t>AVENIR NEXT LT PRO, DEMI, 18 PT, ORANGE, CAPS</a:t>
            </a:r>
          </a:p>
        </p:txBody>
      </p:sp>
      <p:sp>
        <p:nvSpPr>
          <p:cNvPr id="21" name="Text Placeholder 3">
            <a:extLst>
              <a:ext uri="{FF2B5EF4-FFF2-40B4-BE49-F238E27FC236}">
                <a16:creationId xmlns:a16="http://schemas.microsoft.com/office/drawing/2014/main" id="{7CF655EF-7E0C-C54C-A06C-DEE798FBA4CD}"/>
              </a:ext>
            </a:extLst>
          </p:cNvPr>
          <p:cNvSpPr>
            <a:spLocks noGrp="1"/>
          </p:cNvSpPr>
          <p:nvPr>
            <p:ph type="body" sz="quarter" idx="23" hasCustomPrompt="1"/>
          </p:nvPr>
        </p:nvSpPr>
        <p:spPr>
          <a:xfrm>
            <a:off x="6416605" y="2567351"/>
            <a:ext cx="4769926" cy="3099469"/>
          </a:xfrm>
        </p:spPr>
        <p:txBody>
          <a:bodyPr/>
          <a:lstStyle>
            <a:lvl1pPr marL="228600" marR="0" indent="-228600" algn="l" defTabSz="914400" rtl="0" eaLnBrk="1" fontAlgn="auto" latinLnBrk="0" hangingPunct="1">
              <a:lnSpc>
                <a:spcPct val="100000"/>
              </a:lnSpc>
              <a:spcBef>
                <a:spcPts val="0"/>
              </a:spcBef>
              <a:spcAft>
                <a:spcPts val="600"/>
              </a:spcAft>
              <a:buClr>
                <a:schemeClr val="accent2"/>
              </a:buClr>
              <a:buSzTx/>
              <a:buFont typeface="Wingdings" pitchFamily="2" charset="2"/>
              <a:buChar char="§"/>
              <a:tabLst>
                <a:tab pos="222250" algn="l"/>
              </a:tabLst>
              <a:defRPr sz="1600"/>
            </a:lvl1pPr>
            <a:lvl2pPr>
              <a:buClr>
                <a:schemeClr val="bg1"/>
              </a:buClr>
              <a:defRPr sz="1400">
                <a:solidFill>
                  <a:srgbClr val="404040"/>
                </a:solidFill>
              </a:defRPr>
            </a:lvl2pPr>
            <a:lvl3pPr>
              <a:buClr>
                <a:schemeClr val="bg1"/>
              </a:buClr>
              <a:defRPr sz="1200">
                <a:solidFill>
                  <a:srgbClr val="404040"/>
                </a:solidFill>
              </a:defRPr>
            </a:lvl3pPr>
          </a:lstStyle>
          <a:p>
            <a:r>
              <a:rPr lang="en-US" sz="1600"/>
              <a:t>Content – Avenir Next LT Pro, Regular, 16 </a:t>
            </a:r>
            <a:r>
              <a:rPr lang="en-US" sz="1600" err="1"/>
              <a:t>pt</a:t>
            </a:r>
            <a:r>
              <a:rPr lang="en-US" sz="1600"/>
              <a:t>, gray </a:t>
            </a:r>
            <a:r>
              <a:rPr lang="en-US"/>
              <a:t>f</a:t>
            </a:r>
            <a:r>
              <a:rPr lang="en-US" sz="1600"/>
              <a:t>ont, sentence </a:t>
            </a:r>
            <a:r>
              <a:rPr lang="en-US"/>
              <a:t>c</a:t>
            </a:r>
            <a:r>
              <a:rPr lang="en-US" sz="1600"/>
              <a:t>ase, which is </a:t>
            </a:r>
            <a:r>
              <a:rPr lang="en-US"/>
              <a:t>capitalizing only the first letter of the first word and proper nouns and names/titles.</a:t>
            </a:r>
          </a:p>
          <a:p>
            <a:r>
              <a:rPr lang="en-US"/>
              <a:t>If the title or text placeholders need alignment, go to the Home tab, click Reset in the Slides toolbar to realign.</a:t>
            </a:r>
          </a:p>
          <a:p>
            <a:pPr lvl="1"/>
            <a:r>
              <a:rPr lang="en-US"/>
              <a:t>Second level</a:t>
            </a:r>
          </a:p>
          <a:p>
            <a:pPr lvl="2"/>
            <a:r>
              <a:rPr lang="en-US"/>
              <a:t>Third level</a:t>
            </a:r>
          </a:p>
        </p:txBody>
      </p:sp>
      <p:sp>
        <p:nvSpPr>
          <p:cNvPr id="19" name="Slide Number Placeholder 5">
            <a:extLst>
              <a:ext uri="{FF2B5EF4-FFF2-40B4-BE49-F238E27FC236}">
                <a16:creationId xmlns:a16="http://schemas.microsoft.com/office/drawing/2014/main" id="{1FFEE202-3215-CD4E-90B6-134A42DD60FB}"/>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a:p>
        </p:txBody>
      </p:sp>
      <p:sp>
        <p:nvSpPr>
          <p:cNvPr id="20" name="Footer Placeholder 4">
            <a:extLst>
              <a:ext uri="{FF2B5EF4-FFF2-40B4-BE49-F238E27FC236}">
                <a16:creationId xmlns:a16="http://schemas.microsoft.com/office/drawing/2014/main" id="{09518584-22EB-0849-B9E3-9DFA11585DA7}"/>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a:p>
        </p:txBody>
      </p:sp>
      <p:sp>
        <p:nvSpPr>
          <p:cNvPr id="23" name="Title 22">
            <a:extLst>
              <a:ext uri="{FF2B5EF4-FFF2-40B4-BE49-F238E27FC236}">
                <a16:creationId xmlns:a16="http://schemas.microsoft.com/office/drawing/2014/main" id="{0BC5DA1D-DDA7-6589-4989-0B879696E13D}"/>
              </a:ext>
            </a:extLst>
          </p:cNvPr>
          <p:cNvSpPr>
            <a:spLocks noGrp="1"/>
          </p:cNvSpPr>
          <p:nvPr>
            <p:ph type="title" hasCustomPrompt="1"/>
          </p:nvPr>
        </p:nvSpPr>
        <p:spPr/>
        <p:txBody>
          <a:bodyPr/>
          <a:lstStyle/>
          <a:p>
            <a:r>
              <a:rPr lang="en-US"/>
              <a:t>TITLE — avenir NEXT LT PRO, DEMI, 28 PT, DARK BLUE, caps</a:t>
            </a:r>
          </a:p>
        </p:txBody>
      </p:sp>
    </p:spTree>
    <p:extLst>
      <p:ext uri="{BB962C8B-B14F-4D97-AF65-F5344CB8AC3E}">
        <p14:creationId xmlns:p14="http://schemas.microsoft.com/office/powerpoint/2010/main" val="994322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p15:clr>
            <a:srgbClr val="FBAE40"/>
          </p15:clr>
        </p15:guide>
        <p15:guide id="2" pos="3912">
          <p15:clr>
            <a:srgbClr val="FBAE40"/>
          </p15:clr>
        </p15:guide>
        <p15:guide id="3" pos="816" userDrawn="1">
          <p15:clr>
            <a:srgbClr val="FBAE40"/>
          </p15:clr>
        </p15:guide>
        <p15:guide id="4" pos="216">
          <p15:clr>
            <a:srgbClr val="FBAE40"/>
          </p15:clr>
        </p15:guide>
        <p15:guide id="5" pos="7464">
          <p15:clr>
            <a:srgbClr val="FBAE40"/>
          </p15:clr>
        </p15:guide>
        <p15:guide id="6" pos="7176">
          <p15:clr>
            <a:srgbClr val="FBAE40"/>
          </p15:clr>
        </p15:guide>
        <p15:guide id="7" orient="horz" pos="3888">
          <p15:clr>
            <a:srgbClr val="FBAE40"/>
          </p15:clr>
        </p15:guide>
        <p15:guide id="8" pos="3768">
          <p15:clr>
            <a:srgbClr val="FBAE40"/>
          </p15:clr>
        </p15:guide>
        <p15:guide id="9" orient="horz" pos="936">
          <p15:clr>
            <a:srgbClr val="FBAE40"/>
          </p15:clr>
        </p15:guide>
        <p15:guide id="10" orient="horz" pos="1224">
          <p15:clr>
            <a:srgbClr val="FBAE40"/>
          </p15:clr>
        </p15:guide>
        <p15:guide id="11" orient="horz" pos="4224">
          <p15:clr>
            <a:srgbClr val="FBAE40"/>
          </p15:clr>
        </p15:guide>
        <p15:guide id="12" orient="horz" pos="367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EDDA56-5B0C-9841-BBC5-C0B0741FC492}"/>
              </a:ext>
            </a:extLst>
          </p:cNvPr>
          <p:cNvSpPr/>
          <p:nvPr userDrawn="1"/>
        </p:nvSpPr>
        <p:spPr>
          <a:xfrm>
            <a:off x="4262564" y="1497558"/>
            <a:ext cx="3656302" cy="4342369"/>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Rectangle 6">
            <a:extLst>
              <a:ext uri="{FF2B5EF4-FFF2-40B4-BE49-F238E27FC236}">
                <a16:creationId xmlns:a16="http://schemas.microsoft.com/office/drawing/2014/main" id="{CC7EB100-BF2D-3242-A980-D80B0036E6F9}"/>
              </a:ext>
            </a:extLst>
          </p:cNvPr>
          <p:cNvSpPr/>
          <p:nvPr userDrawn="1"/>
        </p:nvSpPr>
        <p:spPr>
          <a:xfrm>
            <a:off x="417341" y="1497558"/>
            <a:ext cx="3656302" cy="4342369"/>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ectangle 7">
            <a:extLst>
              <a:ext uri="{FF2B5EF4-FFF2-40B4-BE49-F238E27FC236}">
                <a16:creationId xmlns:a16="http://schemas.microsoft.com/office/drawing/2014/main" id="{A63E8BFC-83DE-CC4C-B12E-D8DE8AB62EC4}"/>
              </a:ext>
            </a:extLst>
          </p:cNvPr>
          <p:cNvSpPr/>
          <p:nvPr userDrawn="1"/>
        </p:nvSpPr>
        <p:spPr>
          <a:xfrm>
            <a:off x="8118355" y="1497558"/>
            <a:ext cx="3656302" cy="4342369"/>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1B88F7DA-5EFF-EC4B-AC04-75349EDC19AE}"/>
              </a:ext>
            </a:extLst>
          </p:cNvPr>
          <p:cNvCxnSpPr>
            <a:cxnSpLocks/>
          </p:cNvCxnSpPr>
          <p:nvPr userDrawn="1"/>
        </p:nvCxnSpPr>
        <p:spPr>
          <a:xfrm>
            <a:off x="615923" y="2414588"/>
            <a:ext cx="3259138"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7CF016B-5204-1946-9848-A1DEE6B21753}"/>
              </a:ext>
            </a:extLst>
          </p:cNvPr>
          <p:cNvCxnSpPr>
            <a:cxnSpLocks/>
          </p:cNvCxnSpPr>
          <p:nvPr userDrawn="1"/>
        </p:nvCxnSpPr>
        <p:spPr>
          <a:xfrm>
            <a:off x="4461146" y="2414588"/>
            <a:ext cx="3259138"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8F60116-CBDD-F045-ABB6-5F59B618FB48}"/>
              </a:ext>
            </a:extLst>
          </p:cNvPr>
          <p:cNvCxnSpPr>
            <a:cxnSpLocks/>
          </p:cNvCxnSpPr>
          <p:nvPr userDrawn="1"/>
        </p:nvCxnSpPr>
        <p:spPr>
          <a:xfrm>
            <a:off x="8316937" y="2414588"/>
            <a:ext cx="3259138"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8" name="Text Placeholder 24">
            <a:extLst>
              <a:ext uri="{FF2B5EF4-FFF2-40B4-BE49-F238E27FC236}">
                <a16:creationId xmlns:a16="http://schemas.microsoft.com/office/drawing/2014/main" id="{6F0BD7A7-2EDD-1349-B00E-BCFD771E6EE0}"/>
              </a:ext>
            </a:extLst>
          </p:cNvPr>
          <p:cNvSpPr>
            <a:spLocks noGrp="1"/>
          </p:cNvSpPr>
          <p:nvPr>
            <p:ph type="body" sz="quarter" idx="16" hasCustomPrompt="1"/>
          </p:nvPr>
        </p:nvSpPr>
        <p:spPr>
          <a:xfrm>
            <a:off x="516632" y="1695697"/>
            <a:ext cx="3457720" cy="608932"/>
          </a:xfrm>
        </p:spPr>
        <p:txBody>
          <a:bodyPr>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TITLE – AVENIR NEXT LT PRO, DEMI, 18 </a:t>
            </a:r>
            <a:r>
              <a:rPr lang="en-US" err="1"/>
              <a:t>pt</a:t>
            </a:r>
            <a:r>
              <a:rPr lang="en-US"/>
              <a:t>, ORANGE, caps</a:t>
            </a:r>
          </a:p>
        </p:txBody>
      </p:sp>
      <p:sp>
        <p:nvSpPr>
          <p:cNvPr id="29" name="Text Placeholder 24">
            <a:extLst>
              <a:ext uri="{FF2B5EF4-FFF2-40B4-BE49-F238E27FC236}">
                <a16:creationId xmlns:a16="http://schemas.microsoft.com/office/drawing/2014/main" id="{C1BCA19B-848C-7141-ACC8-695E44203BBD}"/>
              </a:ext>
            </a:extLst>
          </p:cNvPr>
          <p:cNvSpPr>
            <a:spLocks noGrp="1"/>
          </p:cNvSpPr>
          <p:nvPr>
            <p:ph type="body" sz="quarter" idx="17" hasCustomPrompt="1"/>
          </p:nvPr>
        </p:nvSpPr>
        <p:spPr>
          <a:xfrm>
            <a:off x="4372423" y="1695697"/>
            <a:ext cx="3457720" cy="608932"/>
          </a:xfrm>
        </p:spPr>
        <p:txBody>
          <a:bodyPr>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TITLE – AVENIR NEXT LT PRO, DEMI, 18 </a:t>
            </a:r>
            <a:r>
              <a:rPr lang="en-US" err="1"/>
              <a:t>pt</a:t>
            </a:r>
            <a:r>
              <a:rPr lang="en-US"/>
              <a:t>, ORANGE, caps</a:t>
            </a:r>
          </a:p>
        </p:txBody>
      </p:sp>
      <p:sp>
        <p:nvSpPr>
          <p:cNvPr id="30" name="Text Placeholder 24">
            <a:extLst>
              <a:ext uri="{FF2B5EF4-FFF2-40B4-BE49-F238E27FC236}">
                <a16:creationId xmlns:a16="http://schemas.microsoft.com/office/drawing/2014/main" id="{3123E1CE-2118-3440-BE56-F4969D496070}"/>
              </a:ext>
            </a:extLst>
          </p:cNvPr>
          <p:cNvSpPr>
            <a:spLocks noGrp="1"/>
          </p:cNvSpPr>
          <p:nvPr>
            <p:ph type="body" sz="quarter" idx="18" hasCustomPrompt="1"/>
          </p:nvPr>
        </p:nvSpPr>
        <p:spPr>
          <a:xfrm>
            <a:off x="8217646" y="1695697"/>
            <a:ext cx="3457720" cy="608932"/>
          </a:xfrm>
        </p:spPr>
        <p:txBody>
          <a:bodyPr>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TITLE – AVENIR NEXT LT PRO, DEMI, 18 </a:t>
            </a:r>
            <a:r>
              <a:rPr lang="en-US" err="1"/>
              <a:t>pt</a:t>
            </a:r>
            <a:r>
              <a:rPr lang="en-US"/>
              <a:t>, ORANGE, caps</a:t>
            </a:r>
          </a:p>
        </p:txBody>
      </p:sp>
      <p:sp>
        <p:nvSpPr>
          <p:cNvPr id="18" name="Text Placeholder 3">
            <a:extLst>
              <a:ext uri="{FF2B5EF4-FFF2-40B4-BE49-F238E27FC236}">
                <a16:creationId xmlns:a16="http://schemas.microsoft.com/office/drawing/2014/main" id="{0FC1CE68-9A3E-E34F-96D4-29F358465C8E}"/>
              </a:ext>
            </a:extLst>
          </p:cNvPr>
          <p:cNvSpPr>
            <a:spLocks noGrp="1"/>
          </p:cNvSpPr>
          <p:nvPr>
            <p:ph type="body" sz="quarter" idx="19" hasCustomPrompt="1"/>
          </p:nvPr>
        </p:nvSpPr>
        <p:spPr>
          <a:xfrm>
            <a:off x="516632" y="2567352"/>
            <a:ext cx="3457720" cy="3078533"/>
          </a:xfrm>
        </p:spPr>
        <p:txBody>
          <a:bodyPr/>
          <a:lstStyle>
            <a:lvl1pPr marL="228600" marR="0" indent="-228600" algn="l" defTabSz="914400" rtl="0" eaLnBrk="1" fontAlgn="auto" latinLnBrk="0" hangingPunct="1">
              <a:lnSpc>
                <a:spcPct val="90000"/>
              </a:lnSpc>
              <a:spcBef>
                <a:spcPts val="0"/>
              </a:spcBef>
              <a:spcAft>
                <a:spcPts val="600"/>
              </a:spcAft>
              <a:buClr>
                <a:srgbClr val="E86100"/>
              </a:buClr>
              <a:buSzTx/>
              <a:buFont typeface="Wingdings" pitchFamily="2" charset="2"/>
              <a:buChar char="§"/>
              <a:tabLst/>
              <a:defRPr sz="1600">
                <a:solidFill>
                  <a:srgbClr val="404040"/>
                </a:solidFill>
              </a:defRPr>
            </a:lvl1pPr>
            <a:lvl2pPr>
              <a:spcAft>
                <a:spcPts val="600"/>
              </a:spcAft>
              <a:buClr>
                <a:srgbClr val="0C2340"/>
              </a:buClr>
              <a:defRPr sz="1400">
                <a:solidFill>
                  <a:srgbClr val="404040"/>
                </a:solidFill>
              </a:defRPr>
            </a:lvl2pPr>
            <a:lvl3pPr>
              <a:spcAft>
                <a:spcPts val="600"/>
              </a:spcAft>
              <a:buClr>
                <a:srgbClr val="0C2340"/>
              </a:buClr>
              <a:defRPr sz="1200">
                <a:solidFill>
                  <a:srgbClr val="404040"/>
                </a:solidFill>
              </a:defRPr>
            </a:lvl3pPr>
          </a:lstStyle>
          <a:p>
            <a:r>
              <a:rPr lang="en-US"/>
              <a:t>Content – Avenir Next LT Pro, Regular, 16 </a:t>
            </a:r>
            <a:r>
              <a:rPr lang="en-US" err="1"/>
              <a:t>pt</a:t>
            </a:r>
            <a:r>
              <a:rPr lang="en-US"/>
              <a:t>, gray font, sentence case</a:t>
            </a:r>
          </a:p>
          <a:p>
            <a:r>
              <a:rPr lang="en-US"/>
              <a:t>Content </a:t>
            </a:r>
          </a:p>
          <a:p>
            <a:pPr lvl="1"/>
            <a:r>
              <a:rPr lang="en-US"/>
              <a:t>Second level</a:t>
            </a:r>
          </a:p>
          <a:p>
            <a:pPr lvl="2"/>
            <a:r>
              <a:rPr lang="en-US"/>
              <a:t>Third level</a:t>
            </a:r>
          </a:p>
        </p:txBody>
      </p:sp>
      <p:sp>
        <p:nvSpPr>
          <p:cNvPr id="21" name="Text Placeholder 3">
            <a:extLst>
              <a:ext uri="{FF2B5EF4-FFF2-40B4-BE49-F238E27FC236}">
                <a16:creationId xmlns:a16="http://schemas.microsoft.com/office/drawing/2014/main" id="{3A141CB7-F70D-9043-952A-EF5B84C5B578}"/>
              </a:ext>
            </a:extLst>
          </p:cNvPr>
          <p:cNvSpPr>
            <a:spLocks noGrp="1"/>
          </p:cNvSpPr>
          <p:nvPr>
            <p:ph type="body" sz="quarter" idx="25" hasCustomPrompt="1"/>
          </p:nvPr>
        </p:nvSpPr>
        <p:spPr>
          <a:xfrm>
            <a:off x="4372423" y="2567352"/>
            <a:ext cx="3457720" cy="3078533"/>
          </a:xfrm>
        </p:spPr>
        <p:txBody>
          <a:bodyPr/>
          <a:lstStyle>
            <a:lvl1pPr marL="228600" marR="0" indent="-228600" algn="l" defTabSz="914400" rtl="0" eaLnBrk="1" fontAlgn="auto" latinLnBrk="0" hangingPunct="1">
              <a:lnSpc>
                <a:spcPct val="90000"/>
              </a:lnSpc>
              <a:spcBef>
                <a:spcPts val="0"/>
              </a:spcBef>
              <a:spcAft>
                <a:spcPts val="600"/>
              </a:spcAft>
              <a:buClr>
                <a:srgbClr val="E86100"/>
              </a:buClr>
              <a:buSzTx/>
              <a:buFont typeface="Wingdings" pitchFamily="2" charset="2"/>
              <a:buChar char="§"/>
              <a:tabLst/>
              <a:defRPr sz="1600">
                <a:solidFill>
                  <a:srgbClr val="404040"/>
                </a:solidFill>
              </a:defRPr>
            </a:lvl1pPr>
            <a:lvl2pPr>
              <a:spcAft>
                <a:spcPts val="600"/>
              </a:spcAft>
              <a:buClr>
                <a:srgbClr val="0C2340"/>
              </a:buClr>
              <a:defRPr sz="1400">
                <a:solidFill>
                  <a:srgbClr val="404040"/>
                </a:solidFill>
              </a:defRPr>
            </a:lvl2pPr>
            <a:lvl3pPr>
              <a:spcAft>
                <a:spcPts val="600"/>
              </a:spcAft>
              <a:buClr>
                <a:srgbClr val="0C2340"/>
              </a:buClr>
              <a:defRPr sz="1200">
                <a:solidFill>
                  <a:srgbClr val="404040"/>
                </a:solidFill>
              </a:defRPr>
            </a:lvl3pPr>
          </a:lstStyle>
          <a:p>
            <a:r>
              <a:rPr lang="en-US"/>
              <a:t>Content – Avenir Next LT Pro, Regular, 16 </a:t>
            </a:r>
            <a:r>
              <a:rPr lang="en-US" err="1"/>
              <a:t>pt</a:t>
            </a:r>
            <a:r>
              <a:rPr lang="en-US"/>
              <a:t>, gray font, sentence case</a:t>
            </a:r>
          </a:p>
          <a:p>
            <a:r>
              <a:rPr lang="en-US"/>
              <a:t>Content </a:t>
            </a:r>
          </a:p>
          <a:p>
            <a:pPr lvl="1"/>
            <a:r>
              <a:rPr lang="en-US"/>
              <a:t>Second level</a:t>
            </a:r>
          </a:p>
          <a:p>
            <a:pPr lvl="2"/>
            <a:r>
              <a:rPr lang="en-US"/>
              <a:t>Third level</a:t>
            </a:r>
          </a:p>
        </p:txBody>
      </p:sp>
      <p:sp>
        <p:nvSpPr>
          <p:cNvPr id="23" name="Text Placeholder 3">
            <a:extLst>
              <a:ext uri="{FF2B5EF4-FFF2-40B4-BE49-F238E27FC236}">
                <a16:creationId xmlns:a16="http://schemas.microsoft.com/office/drawing/2014/main" id="{EE08D536-7D0B-4741-8CDE-468E978246C5}"/>
              </a:ext>
            </a:extLst>
          </p:cNvPr>
          <p:cNvSpPr>
            <a:spLocks noGrp="1"/>
          </p:cNvSpPr>
          <p:nvPr>
            <p:ph type="body" sz="quarter" idx="26" hasCustomPrompt="1"/>
          </p:nvPr>
        </p:nvSpPr>
        <p:spPr>
          <a:xfrm>
            <a:off x="8217646" y="2567352"/>
            <a:ext cx="3457720" cy="3078533"/>
          </a:xfrm>
        </p:spPr>
        <p:txBody>
          <a:bodyPr/>
          <a:lstStyle>
            <a:lvl1pPr marL="228600" marR="0" indent="-228600" algn="l" defTabSz="914400" rtl="0" eaLnBrk="1" fontAlgn="auto" latinLnBrk="0" hangingPunct="1">
              <a:lnSpc>
                <a:spcPct val="90000"/>
              </a:lnSpc>
              <a:spcBef>
                <a:spcPts val="0"/>
              </a:spcBef>
              <a:spcAft>
                <a:spcPts val="600"/>
              </a:spcAft>
              <a:buClr>
                <a:srgbClr val="E86100"/>
              </a:buClr>
              <a:buSzTx/>
              <a:buFont typeface="Wingdings" pitchFamily="2" charset="2"/>
              <a:buChar char="§"/>
              <a:tabLst/>
              <a:defRPr sz="1600">
                <a:solidFill>
                  <a:srgbClr val="404040"/>
                </a:solidFill>
              </a:defRPr>
            </a:lvl1pPr>
            <a:lvl2pPr>
              <a:spcAft>
                <a:spcPts val="600"/>
              </a:spcAft>
              <a:buClr>
                <a:srgbClr val="0C2340"/>
              </a:buClr>
              <a:defRPr sz="1400">
                <a:solidFill>
                  <a:srgbClr val="404040"/>
                </a:solidFill>
              </a:defRPr>
            </a:lvl2pPr>
            <a:lvl3pPr>
              <a:spcAft>
                <a:spcPts val="600"/>
              </a:spcAft>
              <a:buClr>
                <a:srgbClr val="0C2340"/>
              </a:buClr>
              <a:defRPr sz="1200">
                <a:solidFill>
                  <a:srgbClr val="404040"/>
                </a:solidFill>
              </a:defRPr>
            </a:lvl3pPr>
          </a:lstStyle>
          <a:p>
            <a:r>
              <a:rPr lang="en-US"/>
              <a:t>Content – Avenir Next LT Pro, Regular, 16 </a:t>
            </a:r>
            <a:r>
              <a:rPr lang="en-US" err="1"/>
              <a:t>pt</a:t>
            </a:r>
            <a:r>
              <a:rPr lang="en-US"/>
              <a:t>, gray font, sentence case</a:t>
            </a:r>
          </a:p>
          <a:p>
            <a:r>
              <a:rPr lang="en-US"/>
              <a:t>Content </a:t>
            </a:r>
          </a:p>
          <a:p>
            <a:pPr lvl="1"/>
            <a:r>
              <a:rPr lang="en-US"/>
              <a:t>Second level</a:t>
            </a:r>
          </a:p>
          <a:p>
            <a:pPr lvl="2"/>
            <a:r>
              <a:rPr lang="en-US"/>
              <a:t>Third level</a:t>
            </a:r>
          </a:p>
        </p:txBody>
      </p:sp>
      <p:sp>
        <p:nvSpPr>
          <p:cNvPr id="22" name="Slide Number Placeholder 5">
            <a:extLst>
              <a:ext uri="{FF2B5EF4-FFF2-40B4-BE49-F238E27FC236}">
                <a16:creationId xmlns:a16="http://schemas.microsoft.com/office/drawing/2014/main" id="{1B480BD6-B5B2-444D-AB77-844E6FD4B7E8}"/>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a:p>
        </p:txBody>
      </p:sp>
      <p:sp>
        <p:nvSpPr>
          <p:cNvPr id="24" name="Footer Placeholder 4">
            <a:extLst>
              <a:ext uri="{FF2B5EF4-FFF2-40B4-BE49-F238E27FC236}">
                <a16:creationId xmlns:a16="http://schemas.microsoft.com/office/drawing/2014/main" id="{F83C2F21-9649-9042-9359-6EA03353BC6A}"/>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a:p>
        </p:txBody>
      </p:sp>
      <p:sp>
        <p:nvSpPr>
          <p:cNvPr id="11" name="Title 10">
            <a:extLst>
              <a:ext uri="{FF2B5EF4-FFF2-40B4-BE49-F238E27FC236}">
                <a16:creationId xmlns:a16="http://schemas.microsoft.com/office/drawing/2014/main" id="{0B98202B-1EEF-D977-4C76-CF71381036B3}"/>
              </a:ext>
            </a:extLst>
          </p:cNvPr>
          <p:cNvSpPr>
            <a:spLocks noGrp="1"/>
          </p:cNvSpPr>
          <p:nvPr>
            <p:ph type="title" hasCustomPrompt="1"/>
          </p:nvPr>
        </p:nvSpPr>
        <p:spPr/>
        <p:txBody>
          <a:bodyPr/>
          <a:lstStyle/>
          <a:p>
            <a:r>
              <a:rPr lang="en-US"/>
              <a:t>TITLE — avenir NEXT LT PRO, DEMI, 28 PT, DARK BLUE, caps</a:t>
            </a:r>
          </a:p>
        </p:txBody>
      </p:sp>
    </p:spTree>
    <p:extLst>
      <p:ext uri="{BB962C8B-B14F-4D97-AF65-F5344CB8AC3E}">
        <p14:creationId xmlns:p14="http://schemas.microsoft.com/office/powerpoint/2010/main" val="1810642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672">
          <p15:clr>
            <a:srgbClr val="FBAE40"/>
          </p15:clr>
        </p15:guide>
        <p15:guide id="2" pos="2520">
          <p15:clr>
            <a:srgbClr val="FBAE40"/>
          </p15:clr>
        </p15:guide>
        <p15:guide id="3" pos="816" userDrawn="1">
          <p15:clr>
            <a:srgbClr val="FBAE40"/>
          </p15:clr>
        </p15:guide>
        <p15:guide id="4" pos="7464">
          <p15:clr>
            <a:srgbClr val="FBAE40"/>
          </p15:clr>
        </p15:guide>
        <p15:guide id="5" orient="horz" pos="408">
          <p15:clr>
            <a:srgbClr val="FBAE40"/>
          </p15:clr>
        </p15:guide>
        <p15:guide id="6" orient="horz" pos="936">
          <p15:clr>
            <a:srgbClr val="FBAE40"/>
          </p15:clr>
        </p15:guide>
        <p15:guide id="7" pos="2688">
          <p15:clr>
            <a:srgbClr val="FBAE40"/>
          </p15:clr>
        </p15:guide>
        <p15:guide id="8" pos="4992">
          <p15:clr>
            <a:srgbClr val="FBAE40"/>
          </p15:clr>
        </p15:guide>
        <p15:guide id="9" pos="5160">
          <p15:clr>
            <a:srgbClr val="FBAE40"/>
          </p15:clr>
        </p15:guide>
        <p15:guide id="10" orient="horz" pos="105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 - Centere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EDDA56-5B0C-9841-BBC5-C0B0741FC492}"/>
              </a:ext>
            </a:extLst>
          </p:cNvPr>
          <p:cNvSpPr/>
          <p:nvPr userDrawn="1"/>
        </p:nvSpPr>
        <p:spPr>
          <a:xfrm>
            <a:off x="4262564" y="1497558"/>
            <a:ext cx="3656302" cy="4913501"/>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Rectangle 6">
            <a:extLst>
              <a:ext uri="{FF2B5EF4-FFF2-40B4-BE49-F238E27FC236}">
                <a16:creationId xmlns:a16="http://schemas.microsoft.com/office/drawing/2014/main" id="{CC7EB100-BF2D-3242-A980-D80B0036E6F9}"/>
              </a:ext>
            </a:extLst>
          </p:cNvPr>
          <p:cNvSpPr/>
          <p:nvPr userDrawn="1"/>
        </p:nvSpPr>
        <p:spPr>
          <a:xfrm>
            <a:off x="417341" y="1497558"/>
            <a:ext cx="3656302" cy="4913501"/>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ectangle 7">
            <a:extLst>
              <a:ext uri="{FF2B5EF4-FFF2-40B4-BE49-F238E27FC236}">
                <a16:creationId xmlns:a16="http://schemas.microsoft.com/office/drawing/2014/main" id="{A63E8BFC-83DE-CC4C-B12E-D8DE8AB62EC4}"/>
              </a:ext>
            </a:extLst>
          </p:cNvPr>
          <p:cNvSpPr/>
          <p:nvPr userDrawn="1"/>
        </p:nvSpPr>
        <p:spPr>
          <a:xfrm>
            <a:off x="8118355" y="1497558"/>
            <a:ext cx="3656302" cy="4913501"/>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1B88F7DA-5EFF-EC4B-AC04-75349EDC19AE}"/>
              </a:ext>
            </a:extLst>
          </p:cNvPr>
          <p:cNvCxnSpPr>
            <a:cxnSpLocks/>
          </p:cNvCxnSpPr>
          <p:nvPr userDrawn="1"/>
        </p:nvCxnSpPr>
        <p:spPr>
          <a:xfrm>
            <a:off x="770799" y="2414588"/>
            <a:ext cx="2951149"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7CF016B-5204-1946-9848-A1DEE6B21753}"/>
              </a:ext>
            </a:extLst>
          </p:cNvPr>
          <p:cNvCxnSpPr>
            <a:cxnSpLocks/>
          </p:cNvCxnSpPr>
          <p:nvPr userDrawn="1"/>
        </p:nvCxnSpPr>
        <p:spPr>
          <a:xfrm>
            <a:off x="4597385" y="2414588"/>
            <a:ext cx="2951149"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8F60116-CBDD-F045-ABB6-5F59B618FB48}"/>
              </a:ext>
            </a:extLst>
          </p:cNvPr>
          <p:cNvCxnSpPr>
            <a:cxnSpLocks/>
          </p:cNvCxnSpPr>
          <p:nvPr userDrawn="1"/>
        </p:nvCxnSpPr>
        <p:spPr>
          <a:xfrm>
            <a:off x="8423971" y="2414588"/>
            <a:ext cx="2951149"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5" name="Text Placeholder 24">
            <a:extLst>
              <a:ext uri="{FF2B5EF4-FFF2-40B4-BE49-F238E27FC236}">
                <a16:creationId xmlns:a16="http://schemas.microsoft.com/office/drawing/2014/main" id="{FD497B08-CA80-3A4A-80FB-0E86AA7CBA43}"/>
              </a:ext>
            </a:extLst>
          </p:cNvPr>
          <p:cNvSpPr>
            <a:spLocks noGrp="1"/>
          </p:cNvSpPr>
          <p:nvPr>
            <p:ph type="body" sz="quarter" idx="13" hasCustomPrompt="1"/>
          </p:nvPr>
        </p:nvSpPr>
        <p:spPr>
          <a:xfrm>
            <a:off x="615923" y="2567352"/>
            <a:ext cx="3259138" cy="3664398"/>
          </a:xfrm>
        </p:spPr>
        <p:txBody>
          <a:bodyPr>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600">
                <a:solidFill>
                  <a:srgbClr val="404040"/>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Content – Avenir Next LT Pro, Regular, 16 </a:t>
            </a:r>
            <a:r>
              <a:rPr lang="en-US" err="1"/>
              <a:t>pt</a:t>
            </a:r>
            <a:r>
              <a:rPr lang="en-US"/>
              <a:t>, sentence case. If the title or main content placeholder containers get moved out of place, on the Home tab, click the “Reset” button beside “New Slide” to put them back into the correct place.</a:t>
            </a:r>
          </a:p>
        </p:txBody>
      </p:sp>
      <p:sp>
        <p:nvSpPr>
          <p:cNvPr id="26" name="Text Placeholder 24">
            <a:extLst>
              <a:ext uri="{FF2B5EF4-FFF2-40B4-BE49-F238E27FC236}">
                <a16:creationId xmlns:a16="http://schemas.microsoft.com/office/drawing/2014/main" id="{98B717A5-BFD9-3142-BDC7-883C3610147A}"/>
              </a:ext>
            </a:extLst>
          </p:cNvPr>
          <p:cNvSpPr>
            <a:spLocks noGrp="1"/>
          </p:cNvSpPr>
          <p:nvPr>
            <p:ph type="body" sz="quarter" idx="14" hasCustomPrompt="1"/>
          </p:nvPr>
        </p:nvSpPr>
        <p:spPr>
          <a:xfrm>
            <a:off x="4443390" y="2567352"/>
            <a:ext cx="3259138" cy="3664398"/>
          </a:xfrm>
        </p:spPr>
        <p:txBody>
          <a:bodyPr>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600">
                <a:solidFill>
                  <a:srgbClr val="404040"/>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marL="0" marR="0" lvl="0" indent="0" algn="l" defTabSz="914400" rtl="0" eaLnBrk="1" fontAlgn="auto" latinLnBrk="0" hangingPunct="1">
              <a:lnSpc>
                <a:spcPct val="90000"/>
              </a:lnSpc>
              <a:spcBef>
                <a:spcPts val="0"/>
              </a:spcBef>
              <a:spcAft>
                <a:spcPts val="1200"/>
              </a:spcAft>
              <a:buClr>
                <a:schemeClr val="tx2"/>
              </a:buClr>
              <a:buSzTx/>
              <a:buFont typeface="Wingdings" charset="2"/>
              <a:buNone/>
              <a:tabLst/>
              <a:defRPr/>
            </a:pPr>
            <a:r>
              <a:rPr lang="en-US"/>
              <a:t>Content – Avenir Next LT Pro, Regular, 16 </a:t>
            </a:r>
            <a:r>
              <a:rPr lang="en-US" err="1"/>
              <a:t>pt</a:t>
            </a:r>
            <a:r>
              <a:rPr lang="en-US"/>
              <a:t>, sentence case. Sentence case means to capitalize only the first letter of the first. When using sentence case, you will still capitalize the first letter of proper nouns and names/titles.</a:t>
            </a:r>
          </a:p>
        </p:txBody>
      </p:sp>
      <p:sp>
        <p:nvSpPr>
          <p:cNvPr id="27" name="Text Placeholder 24">
            <a:extLst>
              <a:ext uri="{FF2B5EF4-FFF2-40B4-BE49-F238E27FC236}">
                <a16:creationId xmlns:a16="http://schemas.microsoft.com/office/drawing/2014/main" id="{76623F4A-CFEA-8740-8286-9A9FD5427D74}"/>
              </a:ext>
            </a:extLst>
          </p:cNvPr>
          <p:cNvSpPr>
            <a:spLocks noGrp="1"/>
          </p:cNvSpPr>
          <p:nvPr>
            <p:ph type="body" sz="quarter" idx="15" hasCustomPrompt="1"/>
          </p:nvPr>
        </p:nvSpPr>
        <p:spPr>
          <a:xfrm>
            <a:off x="8269976" y="2567352"/>
            <a:ext cx="3259138" cy="3664398"/>
          </a:xfrm>
        </p:spPr>
        <p:txBody>
          <a:bodyPr>
            <a:noAutofit/>
          </a:bodyPr>
          <a:lstStyle>
            <a:lvl1pPr marL="0" indent="0">
              <a:buNone/>
              <a:defRPr sz="1600">
                <a:solidFill>
                  <a:srgbClr val="404040"/>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Content – Avenir Next LT Pro, Regular, 16 </a:t>
            </a:r>
            <a:r>
              <a:rPr lang="en-US" err="1"/>
              <a:t>pt</a:t>
            </a:r>
            <a:r>
              <a:rPr lang="en-US"/>
              <a:t>, sentence case. If using bullet points, be sure to use dark blue square bullets.</a:t>
            </a:r>
          </a:p>
        </p:txBody>
      </p:sp>
      <p:sp>
        <p:nvSpPr>
          <p:cNvPr id="28" name="Text Placeholder 24">
            <a:extLst>
              <a:ext uri="{FF2B5EF4-FFF2-40B4-BE49-F238E27FC236}">
                <a16:creationId xmlns:a16="http://schemas.microsoft.com/office/drawing/2014/main" id="{6F0BD7A7-2EDD-1349-B00E-BCFD771E6EE0}"/>
              </a:ext>
            </a:extLst>
          </p:cNvPr>
          <p:cNvSpPr>
            <a:spLocks noGrp="1"/>
          </p:cNvSpPr>
          <p:nvPr>
            <p:ph type="body" sz="quarter" idx="16" hasCustomPrompt="1"/>
          </p:nvPr>
        </p:nvSpPr>
        <p:spPr>
          <a:xfrm>
            <a:off x="554141" y="1695697"/>
            <a:ext cx="3382703" cy="608932"/>
          </a:xfrm>
        </p:spPr>
        <p:txBody>
          <a:bodyPr>
            <a:noAutofit/>
          </a:bodyPr>
          <a:lstStyle>
            <a:lvl1pPr marL="0" indent="0" algn="ctr">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TITLE – AVENIR NEXT LT PRO, DEMI, 18 </a:t>
            </a:r>
            <a:r>
              <a:rPr lang="en-US" err="1"/>
              <a:t>pt</a:t>
            </a:r>
            <a:r>
              <a:rPr lang="en-US"/>
              <a:t>, ORANGE</a:t>
            </a:r>
          </a:p>
        </p:txBody>
      </p:sp>
      <p:sp>
        <p:nvSpPr>
          <p:cNvPr id="29" name="Text Placeholder 24">
            <a:extLst>
              <a:ext uri="{FF2B5EF4-FFF2-40B4-BE49-F238E27FC236}">
                <a16:creationId xmlns:a16="http://schemas.microsoft.com/office/drawing/2014/main" id="{C1BCA19B-848C-7141-ACC8-695E44203BBD}"/>
              </a:ext>
            </a:extLst>
          </p:cNvPr>
          <p:cNvSpPr>
            <a:spLocks noGrp="1"/>
          </p:cNvSpPr>
          <p:nvPr>
            <p:ph type="body" sz="quarter" idx="17" hasCustomPrompt="1"/>
          </p:nvPr>
        </p:nvSpPr>
        <p:spPr>
          <a:xfrm>
            <a:off x="4381606" y="1695697"/>
            <a:ext cx="3382703" cy="608932"/>
          </a:xfrm>
        </p:spPr>
        <p:txBody>
          <a:bodyPr>
            <a:noAutofit/>
          </a:bodyPr>
          <a:lstStyle>
            <a:lvl1pPr marL="0" indent="0" algn="ctr">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TITLE – AVENIR NEXT LT PRO, DEMI, 18 </a:t>
            </a:r>
            <a:r>
              <a:rPr lang="en-US" err="1"/>
              <a:t>pt</a:t>
            </a:r>
            <a:r>
              <a:rPr lang="en-US"/>
              <a:t>, ORANGE</a:t>
            </a:r>
          </a:p>
        </p:txBody>
      </p:sp>
      <p:sp>
        <p:nvSpPr>
          <p:cNvPr id="30" name="Text Placeholder 24">
            <a:extLst>
              <a:ext uri="{FF2B5EF4-FFF2-40B4-BE49-F238E27FC236}">
                <a16:creationId xmlns:a16="http://schemas.microsoft.com/office/drawing/2014/main" id="{3123E1CE-2118-3440-BE56-F4969D496070}"/>
              </a:ext>
            </a:extLst>
          </p:cNvPr>
          <p:cNvSpPr>
            <a:spLocks noGrp="1"/>
          </p:cNvSpPr>
          <p:nvPr>
            <p:ph type="body" sz="quarter" idx="18" hasCustomPrompt="1"/>
          </p:nvPr>
        </p:nvSpPr>
        <p:spPr>
          <a:xfrm>
            <a:off x="8208191" y="1695697"/>
            <a:ext cx="3382703" cy="608932"/>
          </a:xfrm>
        </p:spPr>
        <p:txBody>
          <a:bodyPr>
            <a:noAutofit/>
          </a:bodyPr>
          <a:lstStyle>
            <a:lvl1pPr marL="0" indent="0" algn="ctr">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TITLE – Avenir NEXT LT PRO, DEMI, 18 </a:t>
            </a:r>
            <a:r>
              <a:rPr lang="en-US" err="1"/>
              <a:t>pt</a:t>
            </a:r>
            <a:r>
              <a:rPr lang="en-US"/>
              <a:t>, ORANGE</a:t>
            </a:r>
          </a:p>
        </p:txBody>
      </p:sp>
      <p:sp>
        <p:nvSpPr>
          <p:cNvPr id="19" name="Slide Number Placeholder 5">
            <a:extLst>
              <a:ext uri="{FF2B5EF4-FFF2-40B4-BE49-F238E27FC236}">
                <a16:creationId xmlns:a16="http://schemas.microsoft.com/office/drawing/2014/main" id="{5F8156AC-4342-4D4A-945A-8596BF79DE6D}"/>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a:p>
        </p:txBody>
      </p:sp>
      <p:sp>
        <p:nvSpPr>
          <p:cNvPr id="21" name="Footer Placeholder 4">
            <a:extLst>
              <a:ext uri="{FF2B5EF4-FFF2-40B4-BE49-F238E27FC236}">
                <a16:creationId xmlns:a16="http://schemas.microsoft.com/office/drawing/2014/main" id="{E5FDE0B4-051E-1348-9BF2-570AC2CF5E7D}"/>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a:p>
        </p:txBody>
      </p:sp>
      <p:sp>
        <p:nvSpPr>
          <p:cNvPr id="41" name="Title 40">
            <a:extLst>
              <a:ext uri="{FF2B5EF4-FFF2-40B4-BE49-F238E27FC236}">
                <a16:creationId xmlns:a16="http://schemas.microsoft.com/office/drawing/2014/main" id="{FF63C081-F164-9C3F-A2AE-2F957624BF4F}"/>
              </a:ext>
            </a:extLst>
          </p:cNvPr>
          <p:cNvSpPr>
            <a:spLocks noGrp="1"/>
          </p:cNvSpPr>
          <p:nvPr>
            <p:ph type="title" hasCustomPrompt="1"/>
          </p:nvPr>
        </p:nvSpPr>
        <p:spPr/>
        <p:txBody>
          <a:bodyPr/>
          <a:lstStyle/>
          <a:p>
            <a:r>
              <a:rPr lang="en-US"/>
              <a:t>TITLE — avenir NEXT LT PRO, DEMI, 28 PT, DARK BLUE, caps</a:t>
            </a:r>
          </a:p>
        </p:txBody>
      </p:sp>
    </p:spTree>
    <p:extLst>
      <p:ext uri="{BB962C8B-B14F-4D97-AF65-F5344CB8AC3E}">
        <p14:creationId xmlns:p14="http://schemas.microsoft.com/office/powerpoint/2010/main" val="2076186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76">
          <p15:clr>
            <a:srgbClr val="FBAE40"/>
          </p15:clr>
        </p15:guide>
        <p15:guide id="2" pos="600">
          <p15:clr>
            <a:srgbClr val="FBAE40"/>
          </p15:clr>
        </p15:guide>
        <p15:guide id="3" pos="48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 Sections + Ima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2508C7F-DE7B-FC49-B9D3-2979EDF55648}"/>
              </a:ext>
            </a:extLst>
          </p:cNvPr>
          <p:cNvSpPr/>
          <p:nvPr userDrawn="1"/>
        </p:nvSpPr>
        <p:spPr>
          <a:xfrm>
            <a:off x="419637" y="1026058"/>
            <a:ext cx="5303000" cy="1636776"/>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E3E1C038-4A9B-C247-BD4D-A69976D2CA22}"/>
              </a:ext>
            </a:extLst>
          </p:cNvPr>
          <p:cNvSpPr/>
          <p:nvPr userDrawn="1"/>
        </p:nvSpPr>
        <p:spPr>
          <a:xfrm>
            <a:off x="417341" y="2781602"/>
            <a:ext cx="5305283" cy="16366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D701319D-86C5-6C42-B218-AC7F6CEE6447}"/>
              </a:ext>
            </a:extLst>
          </p:cNvPr>
          <p:cNvSpPr/>
          <p:nvPr userDrawn="1"/>
        </p:nvSpPr>
        <p:spPr>
          <a:xfrm>
            <a:off x="417341" y="4546998"/>
            <a:ext cx="5305283" cy="1634677"/>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Text Placeholder 24">
            <a:extLst>
              <a:ext uri="{FF2B5EF4-FFF2-40B4-BE49-F238E27FC236}">
                <a16:creationId xmlns:a16="http://schemas.microsoft.com/office/drawing/2014/main" id="{8913118A-B822-0F4C-B8CA-D5DB1A2AD075}"/>
              </a:ext>
            </a:extLst>
          </p:cNvPr>
          <p:cNvSpPr>
            <a:spLocks noGrp="1"/>
          </p:cNvSpPr>
          <p:nvPr>
            <p:ph type="body" sz="quarter" idx="16" hasCustomPrompt="1"/>
          </p:nvPr>
        </p:nvSpPr>
        <p:spPr>
          <a:xfrm>
            <a:off x="566161" y="1194243"/>
            <a:ext cx="4986343" cy="289154"/>
          </a:xfrm>
        </p:spPr>
        <p:txBody>
          <a:bodyPr lIns="0">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Avenir NEXT LT PRO, 18, ORANGE, caps</a:t>
            </a:r>
          </a:p>
        </p:txBody>
      </p:sp>
      <p:sp>
        <p:nvSpPr>
          <p:cNvPr id="19" name="Text Placeholder 24">
            <a:extLst>
              <a:ext uri="{FF2B5EF4-FFF2-40B4-BE49-F238E27FC236}">
                <a16:creationId xmlns:a16="http://schemas.microsoft.com/office/drawing/2014/main" id="{39E27F5C-E46C-CA46-8FA5-E3F37023AAFA}"/>
              </a:ext>
            </a:extLst>
          </p:cNvPr>
          <p:cNvSpPr>
            <a:spLocks noGrp="1"/>
          </p:cNvSpPr>
          <p:nvPr>
            <p:ph type="body" sz="quarter" idx="18" hasCustomPrompt="1"/>
          </p:nvPr>
        </p:nvSpPr>
        <p:spPr>
          <a:xfrm>
            <a:off x="566161" y="2937952"/>
            <a:ext cx="4986343" cy="289154"/>
          </a:xfrm>
        </p:spPr>
        <p:txBody>
          <a:bodyPr lIns="0">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AVENIR NEXT LT PRO, 18 </a:t>
            </a:r>
            <a:r>
              <a:rPr lang="en-US" err="1"/>
              <a:t>pt</a:t>
            </a:r>
            <a:r>
              <a:rPr lang="en-US"/>
              <a:t>, ORANGE, caps</a:t>
            </a:r>
          </a:p>
        </p:txBody>
      </p:sp>
      <p:sp>
        <p:nvSpPr>
          <p:cNvPr id="21" name="Text Placeholder 24">
            <a:extLst>
              <a:ext uri="{FF2B5EF4-FFF2-40B4-BE49-F238E27FC236}">
                <a16:creationId xmlns:a16="http://schemas.microsoft.com/office/drawing/2014/main" id="{1BB5E753-B1BD-644A-BEA7-D1C057963347}"/>
              </a:ext>
            </a:extLst>
          </p:cNvPr>
          <p:cNvSpPr>
            <a:spLocks noGrp="1"/>
          </p:cNvSpPr>
          <p:nvPr>
            <p:ph type="body" sz="quarter" idx="20" hasCustomPrompt="1"/>
          </p:nvPr>
        </p:nvSpPr>
        <p:spPr>
          <a:xfrm>
            <a:off x="566161" y="4704128"/>
            <a:ext cx="4986343" cy="289154"/>
          </a:xfrm>
        </p:spPr>
        <p:txBody>
          <a:bodyPr lIns="0">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AVENIR NEXT LT PRO, 18 </a:t>
            </a:r>
            <a:r>
              <a:rPr lang="en-US" err="1"/>
              <a:t>pt</a:t>
            </a:r>
            <a:r>
              <a:rPr lang="en-US"/>
              <a:t>, ORANGE,  caps</a:t>
            </a:r>
          </a:p>
        </p:txBody>
      </p:sp>
      <p:sp>
        <p:nvSpPr>
          <p:cNvPr id="11" name="Picture Placeholder 10">
            <a:extLst>
              <a:ext uri="{FF2B5EF4-FFF2-40B4-BE49-F238E27FC236}">
                <a16:creationId xmlns:a16="http://schemas.microsoft.com/office/drawing/2014/main" id="{ACF35426-043E-41D9-8136-35C72F246585}"/>
              </a:ext>
            </a:extLst>
          </p:cNvPr>
          <p:cNvSpPr>
            <a:spLocks noGrp="1"/>
          </p:cNvSpPr>
          <p:nvPr>
            <p:ph type="pic" sz="quarter" idx="21"/>
          </p:nvPr>
        </p:nvSpPr>
        <p:spPr>
          <a:xfrm>
            <a:off x="5855395" y="1028700"/>
            <a:ext cx="6336605" cy="5143500"/>
          </a:xfrm>
        </p:spPr>
        <p:txBody>
          <a:bodyPr/>
          <a:lstStyle>
            <a:lvl1pPr>
              <a:buClr>
                <a:srgbClr val="E86100"/>
              </a:buClr>
              <a:defRPr/>
            </a:lvl1pPr>
            <a:lvl5pPr>
              <a:defRPr/>
            </a:lvl5pPr>
          </a:lstStyle>
          <a:p>
            <a:r>
              <a:rPr lang="en-US"/>
              <a:t>Click icon to add picture</a:t>
            </a:r>
          </a:p>
        </p:txBody>
      </p:sp>
      <p:sp>
        <p:nvSpPr>
          <p:cNvPr id="22" name="Text Placeholder 2">
            <a:extLst>
              <a:ext uri="{FF2B5EF4-FFF2-40B4-BE49-F238E27FC236}">
                <a16:creationId xmlns:a16="http://schemas.microsoft.com/office/drawing/2014/main" id="{B11489ED-BE02-461B-9580-EECB49FA0048}"/>
              </a:ext>
            </a:extLst>
          </p:cNvPr>
          <p:cNvSpPr>
            <a:spLocks noGrp="1"/>
          </p:cNvSpPr>
          <p:nvPr>
            <p:ph idx="1" hasCustomPrompt="1"/>
          </p:nvPr>
        </p:nvSpPr>
        <p:spPr>
          <a:xfrm>
            <a:off x="566161" y="4998118"/>
            <a:ext cx="4986343" cy="971298"/>
          </a:xfrm>
          <a:prstGeom prst="rect">
            <a:avLst/>
          </a:prstGeom>
        </p:spPr>
        <p:txBody>
          <a:bodyPr vert="horz" lIns="0" tIns="45720" rIns="91440" bIns="45720" rtlCol="0">
            <a:noAutofit/>
          </a:bodyPr>
          <a:lstStyle>
            <a:lvl1pPr>
              <a:spcAft>
                <a:spcPts val="600"/>
              </a:spcAft>
              <a:buClr>
                <a:schemeClr val="accent2"/>
              </a:buClr>
              <a:defRPr sz="1200">
                <a:solidFill>
                  <a:srgbClr val="404040"/>
                </a:solidFill>
              </a:defRPr>
            </a:lvl1pPr>
            <a:lvl2pPr marL="457200">
              <a:spcAft>
                <a:spcPts val="600"/>
              </a:spcAft>
              <a:buClr>
                <a:srgbClr val="E87722"/>
              </a:buClr>
              <a:defRPr sz="1000"/>
            </a:lvl2pPr>
            <a:lvl3pPr marL="685800">
              <a:spcAft>
                <a:spcPts val="600"/>
              </a:spcAft>
              <a:buClr>
                <a:srgbClr val="E87722"/>
              </a:buClr>
              <a:defRPr sz="800"/>
            </a:lvl3pPr>
            <a:lvl4pPr marL="1371600" indent="0">
              <a:buNone/>
              <a:defRPr/>
            </a:lvl4pPr>
            <a:lvl5pPr marL="1828800" indent="0">
              <a:buNone/>
              <a:defRPr/>
            </a:lvl5pPr>
          </a:lstStyle>
          <a:p>
            <a:pPr lvl="0"/>
            <a:r>
              <a:rPr lang="en-US"/>
              <a:t>Edit master text styles</a:t>
            </a:r>
          </a:p>
        </p:txBody>
      </p:sp>
      <p:sp>
        <p:nvSpPr>
          <p:cNvPr id="24" name="Text Placeholder 2">
            <a:extLst>
              <a:ext uri="{FF2B5EF4-FFF2-40B4-BE49-F238E27FC236}">
                <a16:creationId xmlns:a16="http://schemas.microsoft.com/office/drawing/2014/main" id="{5BA05F4C-A354-3943-98EB-C2A9D1A0DD0C}"/>
              </a:ext>
            </a:extLst>
          </p:cNvPr>
          <p:cNvSpPr>
            <a:spLocks noGrp="1"/>
          </p:cNvSpPr>
          <p:nvPr>
            <p:ph idx="22" hasCustomPrompt="1"/>
          </p:nvPr>
        </p:nvSpPr>
        <p:spPr>
          <a:xfrm>
            <a:off x="566161" y="3233325"/>
            <a:ext cx="4986343" cy="965079"/>
          </a:xfrm>
          <a:prstGeom prst="rect">
            <a:avLst/>
          </a:prstGeom>
        </p:spPr>
        <p:txBody>
          <a:bodyPr vert="horz" lIns="0" tIns="45720" rIns="91440" bIns="45720" rtlCol="0">
            <a:noAutofit/>
          </a:bodyPr>
          <a:lstStyle>
            <a:lvl1pPr marL="228600" marR="0" indent="-228600" algn="l" defTabSz="914400" rtl="0" eaLnBrk="1" fontAlgn="auto" latinLnBrk="0" hangingPunct="1">
              <a:lnSpc>
                <a:spcPct val="90000"/>
              </a:lnSpc>
              <a:spcBef>
                <a:spcPts val="0"/>
              </a:spcBef>
              <a:spcAft>
                <a:spcPts val="600"/>
              </a:spcAft>
              <a:buClr>
                <a:schemeClr val="accent2"/>
              </a:buClr>
              <a:buSzTx/>
              <a:buFont typeface="Wingdings" pitchFamily="2" charset="2"/>
              <a:buChar char="§"/>
              <a:tabLst/>
              <a:defRPr sz="1200">
                <a:solidFill>
                  <a:srgbClr val="404040"/>
                </a:solidFill>
              </a:defRPr>
            </a:lvl1pPr>
            <a:lvl2pPr marL="457200" indent="-228600">
              <a:lnSpc>
                <a:spcPct val="90000"/>
              </a:lnSpc>
              <a:spcAft>
                <a:spcPts val="600"/>
              </a:spcAft>
              <a:buClr>
                <a:srgbClr val="E87722"/>
              </a:buClr>
              <a:buFont typeface="System Font Regular"/>
              <a:buChar char="–"/>
              <a:defRPr sz="1000"/>
            </a:lvl2pPr>
            <a:lvl3pPr marL="685800">
              <a:lnSpc>
                <a:spcPct val="90000"/>
              </a:lnSpc>
              <a:spcAft>
                <a:spcPts val="600"/>
              </a:spcAft>
              <a:buClr>
                <a:srgbClr val="E87722"/>
              </a:buClr>
              <a:defRPr sz="800"/>
            </a:lvl3pPr>
            <a:lvl4pPr marL="1371600" indent="0">
              <a:buNone/>
              <a:defRPr/>
            </a:lvl4pPr>
            <a:lvl5pPr marL="1828800" indent="0">
              <a:buNone/>
              <a:defRPr/>
            </a:lvl5pPr>
          </a:lstStyle>
          <a:p>
            <a:pPr lvl="0"/>
            <a:r>
              <a:rPr lang="en-US"/>
              <a:t>Content – Avenir Next LT Pro, Regular, 12 </a:t>
            </a:r>
            <a:r>
              <a:rPr lang="en-US" err="1"/>
              <a:t>pt</a:t>
            </a:r>
            <a:r>
              <a:rPr lang="en-US"/>
              <a:t>, gray font, sentence case, which is capitalizing only the first letter of the first word and any proper nouns and names/titles</a:t>
            </a:r>
          </a:p>
        </p:txBody>
      </p:sp>
      <p:sp>
        <p:nvSpPr>
          <p:cNvPr id="25" name="Text Placeholder 2">
            <a:extLst>
              <a:ext uri="{FF2B5EF4-FFF2-40B4-BE49-F238E27FC236}">
                <a16:creationId xmlns:a16="http://schemas.microsoft.com/office/drawing/2014/main" id="{9DD0AA8E-45BF-F34D-8DB1-265D438DB3B3}"/>
              </a:ext>
            </a:extLst>
          </p:cNvPr>
          <p:cNvSpPr>
            <a:spLocks noGrp="1"/>
          </p:cNvSpPr>
          <p:nvPr>
            <p:ph idx="23" hasCustomPrompt="1"/>
          </p:nvPr>
        </p:nvSpPr>
        <p:spPr>
          <a:xfrm>
            <a:off x="566162" y="1483397"/>
            <a:ext cx="4986342" cy="965079"/>
          </a:xfrm>
          <a:prstGeom prst="rect">
            <a:avLst/>
          </a:prstGeom>
        </p:spPr>
        <p:txBody>
          <a:bodyPr vert="horz" lIns="0" tIns="45720" rIns="91440" bIns="45720" rtlCol="0">
            <a:noAutofit/>
          </a:bodyPr>
          <a:lstStyle>
            <a:lvl1pPr marL="228600" marR="0" indent="-228600" algn="l" defTabSz="914400" rtl="0" eaLnBrk="1" fontAlgn="auto" latinLnBrk="0" hangingPunct="1">
              <a:lnSpc>
                <a:spcPct val="90000"/>
              </a:lnSpc>
              <a:spcBef>
                <a:spcPts val="0"/>
              </a:spcBef>
              <a:spcAft>
                <a:spcPts val="600"/>
              </a:spcAft>
              <a:buClr>
                <a:schemeClr val="accent2"/>
              </a:buClr>
              <a:buSzTx/>
              <a:buFont typeface="Wingdings" pitchFamily="2" charset="2"/>
              <a:buChar char="§"/>
              <a:tabLst/>
              <a:defRPr sz="1200">
                <a:solidFill>
                  <a:srgbClr val="404040"/>
                </a:solidFill>
              </a:defRPr>
            </a:lvl1pPr>
            <a:lvl2pPr marL="457200" indent="-228600">
              <a:lnSpc>
                <a:spcPct val="90000"/>
              </a:lnSpc>
              <a:spcAft>
                <a:spcPts val="600"/>
              </a:spcAft>
              <a:buFont typeface="System Font Regular"/>
              <a:buChar char="–"/>
              <a:defRPr sz="1000"/>
            </a:lvl2pPr>
            <a:lvl3pPr marL="685800">
              <a:lnSpc>
                <a:spcPct val="90000"/>
              </a:lnSpc>
              <a:spcAft>
                <a:spcPts val="600"/>
              </a:spcAft>
              <a:defRPr sz="800"/>
            </a:lvl3pPr>
            <a:lvl4pPr marL="1371600" indent="0">
              <a:buNone/>
              <a:defRPr/>
            </a:lvl4pPr>
            <a:lvl5pPr marL="1828800" indent="0">
              <a:buNone/>
              <a:defRPr/>
            </a:lvl5pPr>
          </a:lstStyle>
          <a:p>
            <a:r>
              <a:rPr lang="en-US"/>
              <a:t>To change the photo and maintain size/shape, delete existing photo, click the picture icon in the center of the placeholder, locate/select a photo from your file options that appear, click Insert.  </a:t>
            </a:r>
          </a:p>
        </p:txBody>
      </p:sp>
      <p:sp>
        <p:nvSpPr>
          <p:cNvPr id="18" name="Slide Number Placeholder 5">
            <a:extLst>
              <a:ext uri="{FF2B5EF4-FFF2-40B4-BE49-F238E27FC236}">
                <a16:creationId xmlns:a16="http://schemas.microsoft.com/office/drawing/2014/main" id="{D00C9A79-590D-3740-9D9C-FAE5808E2F76}"/>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a:p>
        </p:txBody>
      </p:sp>
      <p:sp>
        <p:nvSpPr>
          <p:cNvPr id="20" name="Footer Placeholder 4">
            <a:extLst>
              <a:ext uri="{FF2B5EF4-FFF2-40B4-BE49-F238E27FC236}">
                <a16:creationId xmlns:a16="http://schemas.microsoft.com/office/drawing/2014/main" id="{E433437D-68BB-A743-957B-73822A8B9BD9}"/>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a:p>
        </p:txBody>
      </p:sp>
      <p:sp>
        <p:nvSpPr>
          <p:cNvPr id="3" name="Title 2">
            <a:extLst>
              <a:ext uri="{FF2B5EF4-FFF2-40B4-BE49-F238E27FC236}">
                <a16:creationId xmlns:a16="http://schemas.microsoft.com/office/drawing/2014/main" id="{A60512B7-F392-E2B6-A86A-BC05CE6C1CFF}"/>
              </a:ext>
            </a:extLst>
          </p:cNvPr>
          <p:cNvSpPr>
            <a:spLocks noGrp="1"/>
          </p:cNvSpPr>
          <p:nvPr>
            <p:ph type="title" hasCustomPrompt="1"/>
          </p:nvPr>
        </p:nvSpPr>
        <p:spPr>
          <a:xfrm>
            <a:off x="417341" y="338459"/>
            <a:ext cx="11357316" cy="566800"/>
          </a:xfrm>
        </p:spPr>
        <p:txBody>
          <a:bodyPr/>
          <a:lstStyle/>
          <a:p>
            <a:r>
              <a:rPr lang="en-US"/>
              <a:t>TITLE — avenir NEXT LT PRO, DEMI, 28 PT, DARK BLUE, caps</a:t>
            </a:r>
          </a:p>
        </p:txBody>
      </p:sp>
    </p:spTree>
    <p:extLst>
      <p:ext uri="{BB962C8B-B14F-4D97-AF65-F5344CB8AC3E}">
        <p14:creationId xmlns:p14="http://schemas.microsoft.com/office/powerpoint/2010/main" val="1608660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680">
          <p15:clr>
            <a:srgbClr val="FBAE40"/>
          </p15:clr>
        </p15:guide>
        <p15:guide id="2" pos="7464">
          <p15:clr>
            <a:srgbClr val="FBAE40"/>
          </p15:clr>
        </p15:guide>
        <p15:guide id="3" pos="816" userDrawn="1">
          <p15:clr>
            <a:srgbClr val="FBAE40"/>
          </p15:clr>
        </p15:guide>
        <p15:guide id="5" orient="horz" pos="408">
          <p15:clr>
            <a:srgbClr val="FBAE40"/>
          </p15:clr>
        </p15:guide>
        <p15:guide id="6" pos="3576">
          <p15:clr>
            <a:srgbClr val="FBAE40"/>
          </p15:clr>
        </p15:guide>
        <p15:guide id="7" pos="3672">
          <p15:clr>
            <a:srgbClr val="FBAE40"/>
          </p15:clr>
        </p15:guide>
        <p15:guide id="8" orient="horz" pos="648">
          <p15:clr>
            <a:srgbClr val="FBAE40"/>
          </p15:clr>
        </p15:guide>
        <p15:guide id="9" orient="horz" pos="3888">
          <p15:clr>
            <a:srgbClr val="FBAE40"/>
          </p15:clr>
        </p15:guide>
        <p15:guide id="10" orient="horz" pos="1752">
          <p15:clr>
            <a:srgbClr val="FBAE40"/>
          </p15:clr>
        </p15:guide>
        <p15:guide id="11" orient="horz" pos="2712">
          <p15:clr>
            <a:srgbClr val="FBAE40"/>
          </p15:clr>
        </p15:guide>
        <p15:guide id="12" orient="horz" pos="2784">
          <p15:clr>
            <a:srgbClr val="FBAE40"/>
          </p15:clr>
        </p15:guide>
        <p15:guide id="14" orient="horz" pos="422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Columns w/ icons (Dark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6F6BC3-8DCD-DC42-9A6F-F00456312432}"/>
              </a:ext>
            </a:extLst>
          </p:cNvPr>
          <p:cNvSpPr/>
          <p:nvPr userDrawn="1"/>
        </p:nvSpPr>
        <p:spPr>
          <a:xfrm>
            <a:off x="1978933" y="1497558"/>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50CE64D7-553E-A347-BF9D-990DEE2BCF41}"/>
              </a:ext>
            </a:extLst>
          </p:cNvPr>
          <p:cNvCxnSpPr/>
          <p:nvPr userDrawn="1"/>
        </p:nvCxnSpPr>
        <p:spPr>
          <a:xfrm>
            <a:off x="3298192" y="3698246"/>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BE59F21-E382-3743-8CD3-05F9897F4987}"/>
              </a:ext>
            </a:extLst>
          </p:cNvPr>
          <p:cNvCxnSpPr>
            <a:cxnSpLocks/>
          </p:cNvCxnSpPr>
          <p:nvPr userDrawn="1"/>
        </p:nvCxnSpPr>
        <p:spPr>
          <a:xfrm>
            <a:off x="2368189" y="3946441"/>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80EA38F-9E16-744A-8B06-EFD4E8F2D16F}"/>
              </a:ext>
            </a:extLst>
          </p:cNvPr>
          <p:cNvSpPr/>
          <p:nvPr userDrawn="1"/>
        </p:nvSpPr>
        <p:spPr>
          <a:xfrm>
            <a:off x="4753538" y="1497558"/>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C76EA18B-18FB-AE4F-9382-286B4311D2FE}"/>
              </a:ext>
            </a:extLst>
          </p:cNvPr>
          <p:cNvCxnSpPr>
            <a:cxnSpLocks/>
          </p:cNvCxnSpPr>
          <p:nvPr userDrawn="1"/>
        </p:nvCxnSpPr>
        <p:spPr>
          <a:xfrm>
            <a:off x="5142794" y="3946441"/>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91B44169-B61C-BB4D-90CD-0A42012245B1}"/>
              </a:ext>
            </a:extLst>
          </p:cNvPr>
          <p:cNvSpPr/>
          <p:nvPr userDrawn="1"/>
        </p:nvSpPr>
        <p:spPr>
          <a:xfrm>
            <a:off x="7525757" y="1497558"/>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F7792A3D-7A48-484F-9FD8-5891CD965BA2}"/>
              </a:ext>
            </a:extLst>
          </p:cNvPr>
          <p:cNvCxnSpPr>
            <a:cxnSpLocks/>
          </p:cNvCxnSpPr>
          <p:nvPr userDrawn="1"/>
        </p:nvCxnSpPr>
        <p:spPr>
          <a:xfrm>
            <a:off x="7915013" y="3946441"/>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E6704091-F1CC-324B-964E-406BF87F70ED}"/>
              </a:ext>
            </a:extLst>
          </p:cNvPr>
          <p:cNvSpPr>
            <a:spLocks noChangeAspect="1"/>
          </p:cNvSpPr>
          <p:nvPr userDrawn="1"/>
        </p:nvSpPr>
        <p:spPr>
          <a:xfrm>
            <a:off x="5121997" y="1796323"/>
            <a:ext cx="1901923" cy="1901923"/>
          </a:xfrm>
          <a:prstGeom prst="ellipse">
            <a:avLst/>
          </a:prstGeom>
          <a:solidFill>
            <a:srgbClr val="0B234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3" name="Oval 22">
            <a:extLst>
              <a:ext uri="{FF2B5EF4-FFF2-40B4-BE49-F238E27FC236}">
                <a16:creationId xmlns:a16="http://schemas.microsoft.com/office/drawing/2014/main" id="{E6FC4102-7C30-6C4A-A003-572E35494090}"/>
              </a:ext>
            </a:extLst>
          </p:cNvPr>
          <p:cNvSpPr>
            <a:spLocks noChangeAspect="1"/>
          </p:cNvSpPr>
          <p:nvPr/>
        </p:nvSpPr>
        <p:spPr>
          <a:xfrm>
            <a:off x="2347231" y="1799120"/>
            <a:ext cx="1901923" cy="1901923"/>
          </a:xfrm>
          <a:prstGeom prst="ellipse">
            <a:avLst/>
          </a:prstGeom>
          <a:solidFill>
            <a:srgbClr val="0B234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4" name="Oval 23">
            <a:extLst>
              <a:ext uri="{FF2B5EF4-FFF2-40B4-BE49-F238E27FC236}">
                <a16:creationId xmlns:a16="http://schemas.microsoft.com/office/drawing/2014/main" id="{1C4CB017-60FC-5142-83B0-57F68278BFBF}"/>
              </a:ext>
            </a:extLst>
          </p:cNvPr>
          <p:cNvSpPr>
            <a:spLocks noChangeAspect="1"/>
          </p:cNvSpPr>
          <p:nvPr/>
        </p:nvSpPr>
        <p:spPr>
          <a:xfrm>
            <a:off x="2520952" y="1972841"/>
            <a:ext cx="1554480" cy="1554480"/>
          </a:xfrm>
          <a:prstGeom prst="ellipse">
            <a:avLst/>
          </a:prstGeom>
          <a:solidFill>
            <a:schemeClr val="bg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7" name="Oval 26">
            <a:extLst>
              <a:ext uri="{FF2B5EF4-FFF2-40B4-BE49-F238E27FC236}">
                <a16:creationId xmlns:a16="http://schemas.microsoft.com/office/drawing/2014/main" id="{2407EE9A-02BF-6043-8A49-66DF664707E7}"/>
              </a:ext>
            </a:extLst>
          </p:cNvPr>
          <p:cNvSpPr>
            <a:spLocks noChangeAspect="1"/>
          </p:cNvSpPr>
          <p:nvPr userDrawn="1"/>
        </p:nvSpPr>
        <p:spPr>
          <a:xfrm>
            <a:off x="7894213" y="1796323"/>
            <a:ext cx="1901923" cy="1901923"/>
          </a:xfrm>
          <a:prstGeom prst="ellipse">
            <a:avLst/>
          </a:prstGeom>
          <a:solidFill>
            <a:srgbClr val="0B234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30" name="Oval 29">
            <a:extLst>
              <a:ext uri="{FF2B5EF4-FFF2-40B4-BE49-F238E27FC236}">
                <a16:creationId xmlns:a16="http://schemas.microsoft.com/office/drawing/2014/main" id="{D12028D0-06C4-A042-9237-3AE2D20BAD51}"/>
              </a:ext>
            </a:extLst>
          </p:cNvPr>
          <p:cNvSpPr>
            <a:spLocks noChangeAspect="1"/>
          </p:cNvSpPr>
          <p:nvPr/>
        </p:nvSpPr>
        <p:spPr>
          <a:xfrm>
            <a:off x="8067934" y="1970044"/>
            <a:ext cx="1554480" cy="1554480"/>
          </a:xfrm>
          <a:prstGeom prst="ellipse">
            <a:avLst/>
          </a:prstGeom>
          <a:solidFill>
            <a:schemeClr val="bg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33" name="Text Placeholder 24">
            <a:extLst>
              <a:ext uri="{FF2B5EF4-FFF2-40B4-BE49-F238E27FC236}">
                <a16:creationId xmlns:a16="http://schemas.microsoft.com/office/drawing/2014/main" id="{700C541E-16A7-7948-A657-916C3FDE8A2D}"/>
              </a:ext>
            </a:extLst>
          </p:cNvPr>
          <p:cNvSpPr>
            <a:spLocks noGrp="1"/>
          </p:cNvSpPr>
          <p:nvPr userDrawn="1">
            <p:ph type="body" sz="quarter" idx="16" hasCustomPrompt="1"/>
          </p:nvPr>
        </p:nvSpPr>
        <p:spPr>
          <a:xfrm>
            <a:off x="2112150" y="4188495"/>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Content – AVENIR NEXT LT PRO, REG,    16 </a:t>
            </a:r>
            <a:r>
              <a:rPr lang="en-US" err="1"/>
              <a:t>pt</a:t>
            </a:r>
            <a:r>
              <a:rPr lang="en-US"/>
              <a:t>, GRAY, CAPS</a:t>
            </a:r>
          </a:p>
        </p:txBody>
      </p:sp>
      <p:sp>
        <p:nvSpPr>
          <p:cNvPr id="34" name="Text Placeholder 24">
            <a:extLst>
              <a:ext uri="{FF2B5EF4-FFF2-40B4-BE49-F238E27FC236}">
                <a16:creationId xmlns:a16="http://schemas.microsoft.com/office/drawing/2014/main" id="{C6632954-4CD9-AC4E-873D-4EB8E3074714}"/>
              </a:ext>
            </a:extLst>
          </p:cNvPr>
          <p:cNvSpPr>
            <a:spLocks noGrp="1"/>
          </p:cNvSpPr>
          <p:nvPr userDrawn="1">
            <p:ph type="body" sz="quarter" idx="17" hasCustomPrompt="1"/>
          </p:nvPr>
        </p:nvSpPr>
        <p:spPr>
          <a:xfrm>
            <a:off x="4909958" y="4188495"/>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Content – AVENIR NEXT LT PRO, REG,    16 </a:t>
            </a:r>
            <a:r>
              <a:rPr lang="en-US" err="1"/>
              <a:t>pt</a:t>
            </a:r>
            <a:r>
              <a:rPr lang="en-US"/>
              <a:t>, GRAY, CAPS</a:t>
            </a:r>
          </a:p>
        </p:txBody>
      </p:sp>
      <p:sp>
        <p:nvSpPr>
          <p:cNvPr id="39" name="Text Placeholder 24">
            <a:extLst>
              <a:ext uri="{FF2B5EF4-FFF2-40B4-BE49-F238E27FC236}">
                <a16:creationId xmlns:a16="http://schemas.microsoft.com/office/drawing/2014/main" id="{47FCF07A-3FC5-C64E-BBD7-7A1019EE2490}"/>
              </a:ext>
            </a:extLst>
          </p:cNvPr>
          <p:cNvSpPr>
            <a:spLocks noGrp="1"/>
          </p:cNvSpPr>
          <p:nvPr userDrawn="1">
            <p:ph type="body" sz="quarter" idx="18" hasCustomPrompt="1"/>
          </p:nvPr>
        </p:nvSpPr>
        <p:spPr>
          <a:xfrm>
            <a:off x="7676245" y="4188495"/>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Content – AVENIR NEXT LT PRO, REG,    16 </a:t>
            </a:r>
            <a:r>
              <a:rPr lang="en-US" err="1"/>
              <a:t>pt</a:t>
            </a:r>
            <a:r>
              <a:rPr lang="en-US"/>
              <a:t>, GRAY, CAPS</a:t>
            </a:r>
          </a:p>
        </p:txBody>
      </p:sp>
      <p:sp>
        <p:nvSpPr>
          <p:cNvPr id="32" name="Oval 31">
            <a:extLst>
              <a:ext uri="{FF2B5EF4-FFF2-40B4-BE49-F238E27FC236}">
                <a16:creationId xmlns:a16="http://schemas.microsoft.com/office/drawing/2014/main" id="{9F0C2A2F-44BD-FF40-8445-274D308A0861}"/>
              </a:ext>
            </a:extLst>
          </p:cNvPr>
          <p:cNvSpPr>
            <a:spLocks noChangeAspect="1"/>
          </p:cNvSpPr>
          <p:nvPr userDrawn="1"/>
        </p:nvSpPr>
        <p:spPr>
          <a:xfrm>
            <a:off x="5295718" y="1970044"/>
            <a:ext cx="1554480" cy="1554480"/>
          </a:xfrm>
          <a:prstGeom prst="ellipse">
            <a:avLst/>
          </a:prstGeom>
          <a:solidFill>
            <a:schemeClr val="bg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35" name="Picture Placeholder 7">
            <a:extLst>
              <a:ext uri="{FF2B5EF4-FFF2-40B4-BE49-F238E27FC236}">
                <a16:creationId xmlns:a16="http://schemas.microsoft.com/office/drawing/2014/main" id="{9F87CD6C-63F4-C84A-8065-26C3EF5C174D}"/>
              </a:ext>
            </a:extLst>
          </p:cNvPr>
          <p:cNvSpPr>
            <a:spLocks noGrp="1"/>
          </p:cNvSpPr>
          <p:nvPr>
            <p:ph type="pic" sz="quarter" idx="20" hasCustomPrompt="1"/>
          </p:nvPr>
        </p:nvSpPr>
        <p:spPr>
          <a:xfrm>
            <a:off x="2520952" y="1972841"/>
            <a:ext cx="1554480" cy="1554481"/>
          </a:xfrm>
          <a:prstGeom prst="ellipse">
            <a:avLst/>
          </a:prstGeom>
          <a:solidFill>
            <a:srgbClr val="0C2340"/>
          </a:solidFill>
        </p:spPr>
        <p:txBody>
          <a:bodyPr anchor="ctr">
            <a:normAutofit/>
          </a:bodyPr>
          <a:lstStyle>
            <a:lvl1pPr marL="0" indent="0" algn="ctr">
              <a:buNone/>
              <a:defRPr sz="1600">
                <a:solidFill>
                  <a:srgbClr val="FFFFFF"/>
                </a:solidFill>
              </a:defRPr>
            </a:lvl1pPr>
          </a:lstStyle>
          <a:p>
            <a:r>
              <a:rPr lang="en-US"/>
              <a:t>Insert Photo or Icon Here</a:t>
            </a:r>
          </a:p>
        </p:txBody>
      </p:sp>
      <p:sp>
        <p:nvSpPr>
          <p:cNvPr id="36" name="Picture Placeholder 7">
            <a:extLst>
              <a:ext uri="{FF2B5EF4-FFF2-40B4-BE49-F238E27FC236}">
                <a16:creationId xmlns:a16="http://schemas.microsoft.com/office/drawing/2014/main" id="{0D504FA1-522A-7F4F-87EB-C4D1DE46E621}"/>
              </a:ext>
            </a:extLst>
          </p:cNvPr>
          <p:cNvSpPr>
            <a:spLocks noGrp="1"/>
          </p:cNvSpPr>
          <p:nvPr>
            <p:ph type="pic" sz="quarter" idx="21" hasCustomPrompt="1"/>
          </p:nvPr>
        </p:nvSpPr>
        <p:spPr>
          <a:xfrm>
            <a:off x="5295718" y="1970044"/>
            <a:ext cx="1554480" cy="1554481"/>
          </a:xfrm>
          <a:prstGeom prst="ellipse">
            <a:avLst/>
          </a:prstGeom>
          <a:solidFill>
            <a:srgbClr val="0C2340"/>
          </a:solidFill>
        </p:spPr>
        <p:txBody>
          <a:bodyPr anchor="ctr">
            <a:normAutofit/>
          </a:bodyPr>
          <a:lstStyle>
            <a:lvl1pPr marL="0" indent="0" algn="ctr">
              <a:buNone/>
              <a:defRPr sz="1600">
                <a:solidFill>
                  <a:srgbClr val="FFFFFF"/>
                </a:solidFill>
              </a:defRPr>
            </a:lvl1pPr>
          </a:lstStyle>
          <a:p>
            <a:r>
              <a:rPr lang="en-US"/>
              <a:t>Insert Photo or Icon Here</a:t>
            </a:r>
          </a:p>
        </p:txBody>
      </p:sp>
      <p:sp>
        <p:nvSpPr>
          <p:cNvPr id="37" name="Picture Placeholder 7">
            <a:extLst>
              <a:ext uri="{FF2B5EF4-FFF2-40B4-BE49-F238E27FC236}">
                <a16:creationId xmlns:a16="http://schemas.microsoft.com/office/drawing/2014/main" id="{B6C0E8E8-FD78-B148-9097-AC22A7BE5F7E}"/>
              </a:ext>
            </a:extLst>
          </p:cNvPr>
          <p:cNvSpPr>
            <a:spLocks noGrp="1"/>
          </p:cNvSpPr>
          <p:nvPr>
            <p:ph type="pic" sz="quarter" idx="22" hasCustomPrompt="1"/>
          </p:nvPr>
        </p:nvSpPr>
        <p:spPr>
          <a:xfrm>
            <a:off x="8067934" y="1970044"/>
            <a:ext cx="1554480" cy="1554481"/>
          </a:xfrm>
          <a:prstGeom prst="ellipse">
            <a:avLst/>
          </a:prstGeom>
          <a:solidFill>
            <a:srgbClr val="0C2340"/>
          </a:solidFill>
        </p:spPr>
        <p:txBody>
          <a:bodyPr anchor="ctr">
            <a:normAutofit/>
          </a:bodyPr>
          <a:lstStyle>
            <a:lvl1pPr marL="0" indent="0" algn="ctr">
              <a:buNone/>
              <a:defRPr sz="1600">
                <a:solidFill>
                  <a:srgbClr val="FFFFFF"/>
                </a:solidFill>
              </a:defRPr>
            </a:lvl1pPr>
          </a:lstStyle>
          <a:p>
            <a:r>
              <a:rPr lang="en-US"/>
              <a:t>Insert Photo or Icon Here</a:t>
            </a:r>
          </a:p>
        </p:txBody>
      </p:sp>
      <p:cxnSp>
        <p:nvCxnSpPr>
          <p:cNvPr id="8" name="Straight Connector 7">
            <a:extLst>
              <a:ext uri="{FF2B5EF4-FFF2-40B4-BE49-F238E27FC236}">
                <a16:creationId xmlns:a16="http://schemas.microsoft.com/office/drawing/2014/main" id="{F833174B-0E31-7648-819C-BB44E7BEEA82}"/>
              </a:ext>
            </a:extLst>
          </p:cNvPr>
          <p:cNvCxnSpPr/>
          <p:nvPr userDrawn="1"/>
        </p:nvCxnSpPr>
        <p:spPr>
          <a:xfrm>
            <a:off x="8839200" y="3698246"/>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0AE0E21-18AF-A748-AC8A-27B7834B7B49}"/>
              </a:ext>
            </a:extLst>
          </p:cNvPr>
          <p:cNvCxnSpPr/>
          <p:nvPr userDrawn="1"/>
        </p:nvCxnSpPr>
        <p:spPr>
          <a:xfrm>
            <a:off x="6072958" y="3698246"/>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sp>
        <p:nvSpPr>
          <p:cNvPr id="31" name="Slide Number Placeholder 5">
            <a:extLst>
              <a:ext uri="{FF2B5EF4-FFF2-40B4-BE49-F238E27FC236}">
                <a16:creationId xmlns:a16="http://schemas.microsoft.com/office/drawing/2014/main" id="{D05F5668-9431-7542-A05F-9999F7E29047}"/>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a:p>
        </p:txBody>
      </p:sp>
      <p:sp>
        <p:nvSpPr>
          <p:cNvPr id="38" name="Footer Placeholder 4">
            <a:extLst>
              <a:ext uri="{FF2B5EF4-FFF2-40B4-BE49-F238E27FC236}">
                <a16:creationId xmlns:a16="http://schemas.microsoft.com/office/drawing/2014/main" id="{DAB19935-33C1-AA45-8BB5-FC2BE9106AE6}"/>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a:p>
        </p:txBody>
      </p:sp>
      <p:sp>
        <p:nvSpPr>
          <p:cNvPr id="3" name="Title 2">
            <a:extLst>
              <a:ext uri="{FF2B5EF4-FFF2-40B4-BE49-F238E27FC236}">
                <a16:creationId xmlns:a16="http://schemas.microsoft.com/office/drawing/2014/main" id="{8F6BD397-0E40-E919-0BBC-B4AB622EBF86}"/>
              </a:ext>
            </a:extLst>
          </p:cNvPr>
          <p:cNvSpPr>
            <a:spLocks noGrp="1"/>
          </p:cNvSpPr>
          <p:nvPr>
            <p:ph type="title" hasCustomPrompt="1"/>
          </p:nvPr>
        </p:nvSpPr>
        <p:spPr/>
        <p:txBody>
          <a:bodyPr/>
          <a:lstStyle/>
          <a:p>
            <a:r>
              <a:rPr lang="en-US"/>
              <a:t>TITLE — avenir NEXT LT PRO, DEMI, 28 PT, DARK BLUE, caps</a:t>
            </a:r>
          </a:p>
        </p:txBody>
      </p:sp>
    </p:spTree>
    <p:extLst>
      <p:ext uri="{BB962C8B-B14F-4D97-AF65-F5344CB8AC3E}">
        <p14:creationId xmlns:p14="http://schemas.microsoft.com/office/powerpoint/2010/main" val="3594713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1248">
          <p15:clr>
            <a:srgbClr val="FBAE40"/>
          </p15:clr>
        </p15:guide>
        <p15:guide id="3" pos="216">
          <p15:clr>
            <a:srgbClr val="FBAE40"/>
          </p15:clr>
        </p15:guide>
        <p15:guide id="4" pos="7464">
          <p15:clr>
            <a:srgbClr val="FBAE40"/>
          </p15:clr>
        </p15:guide>
        <p15:guide id="6" pos="6408">
          <p15:clr>
            <a:srgbClr val="FBAE40"/>
          </p15:clr>
        </p15:guide>
        <p15:guide id="7" pos="816" userDrawn="1">
          <p15:clr>
            <a:srgbClr val="FBAE40"/>
          </p15:clr>
        </p15:guide>
        <p15:guide id="8" pos="6936">
          <p15:clr>
            <a:srgbClr val="FBAE40"/>
          </p15:clr>
        </p15:guide>
        <p15:guide id="9" orient="horz" pos="408">
          <p15:clr>
            <a:srgbClr val="FBAE40"/>
          </p15:clr>
        </p15:guide>
        <p15:guide id="10" orient="horz" pos="840">
          <p15:clr>
            <a:srgbClr val="FBAE40"/>
          </p15:clr>
        </p15:guide>
        <p15:guide id="11" orient="horz" pos="3168">
          <p15:clr>
            <a:srgbClr val="FBAE40"/>
          </p15:clr>
        </p15:guide>
        <p15:guide id="12" orient="horz" pos="422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Columns w/ icons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6F6BC3-8DCD-DC42-9A6F-F00456312432}"/>
              </a:ext>
            </a:extLst>
          </p:cNvPr>
          <p:cNvSpPr/>
          <p:nvPr userDrawn="1"/>
        </p:nvSpPr>
        <p:spPr>
          <a:xfrm>
            <a:off x="1978933" y="1497558"/>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50CE64D7-553E-A347-BF9D-990DEE2BCF41}"/>
              </a:ext>
            </a:extLst>
          </p:cNvPr>
          <p:cNvCxnSpPr/>
          <p:nvPr userDrawn="1"/>
        </p:nvCxnSpPr>
        <p:spPr>
          <a:xfrm>
            <a:off x="3298192" y="3698246"/>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BE59F21-E382-3743-8CD3-05F9897F4987}"/>
              </a:ext>
            </a:extLst>
          </p:cNvPr>
          <p:cNvCxnSpPr>
            <a:cxnSpLocks/>
          </p:cNvCxnSpPr>
          <p:nvPr userDrawn="1"/>
        </p:nvCxnSpPr>
        <p:spPr>
          <a:xfrm>
            <a:off x="2368189" y="3946441"/>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80EA38F-9E16-744A-8B06-EFD4E8F2D16F}"/>
              </a:ext>
            </a:extLst>
          </p:cNvPr>
          <p:cNvSpPr/>
          <p:nvPr userDrawn="1"/>
        </p:nvSpPr>
        <p:spPr>
          <a:xfrm>
            <a:off x="4753538" y="1497558"/>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C76EA18B-18FB-AE4F-9382-286B4311D2FE}"/>
              </a:ext>
            </a:extLst>
          </p:cNvPr>
          <p:cNvCxnSpPr>
            <a:cxnSpLocks/>
          </p:cNvCxnSpPr>
          <p:nvPr userDrawn="1"/>
        </p:nvCxnSpPr>
        <p:spPr>
          <a:xfrm>
            <a:off x="5142794" y="3946441"/>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91B44169-B61C-BB4D-90CD-0A42012245B1}"/>
              </a:ext>
            </a:extLst>
          </p:cNvPr>
          <p:cNvSpPr/>
          <p:nvPr userDrawn="1"/>
        </p:nvSpPr>
        <p:spPr>
          <a:xfrm>
            <a:off x="7525757" y="1497558"/>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F7792A3D-7A48-484F-9FD8-5891CD965BA2}"/>
              </a:ext>
            </a:extLst>
          </p:cNvPr>
          <p:cNvCxnSpPr>
            <a:cxnSpLocks/>
          </p:cNvCxnSpPr>
          <p:nvPr userDrawn="1"/>
        </p:nvCxnSpPr>
        <p:spPr>
          <a:xfrm>
            <a:off x="7915013" y="3946441"/>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E6704091-F1CC-324B-964E-406BF87F70ED}"/>
              </a:ext>
            </a:extLst>
          </p:cNvPr>
          <p:cNvSpPr>
            <a:spLocks noChangeAspect="1"/>
          </p:cNvSpPr>
          <p:nvPr userDrawn="1"/>
        </p:nvSpPr>
        <p:spPr>
          <a:xfrm>
            <a:off x="5121997" y="1796323"/>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3" name="Oval 22">
            <a:extLst>
              <a:ext uri="{FF2B5EF4-FFF2-40B4-BE49-F238E27FC236}">
                <a16:creationId xmlns:a16="http://schemas.microsoft.com/office/drawing/2014/main" id="{E6FC4102-7C30-6C4A-A003-572E35494090}"/>
              </a:ext>
            </a:extLst>
          </p:cNvPr>
          <p:cNvSpPr>
            <a:spLocks noChangeAspect="1"/>
          </p:cNvSpPr>
          <p:nvPr/>
        </p:nvSpPr>
        <p:spPr>
          <a:xfrm>
            <a:off x="2347231" y="1799120"/>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4" name="Oval 23">
            <a:extLst>
              <a:ext uri="{FF2B5EF4-FFF2-40B4-BE49-F238E27FC236}">
                <a16:creationId xmlns:a16="http://schemas.microsoft.com/office/drawing/2014/main" id="{1C4CB017-60FC-5142-83B0-57F68278BFBF}"/>
              </a:ext>
            </a:extLst>
          </p:cNvPr>
          <p:cNvSpPr>
            <a:spLocks noChangeAspect="1"/>
          </p:cNvSpPr>
          <p:nvPr/>
        </p:nvSpPr>
        <p:spPr>
          <a:xfrm>
            <a:off x="2520952" y="1972841"/>
            <a:ext cx="1554480" cy="1554480"/>
          </a:xfrm>
          <a:prstGeom prst="ellipse">
            <a:avLst/>
          </a:pr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7" name="Oval 26">
            <a:extLst>
              <a:ext uri="{FF2B5EF4-FFF2-40B4-BE49-F238E27FC236}">
                <a16:creationId xmlns:a16="http://schemas.microsoft.com/office/drawing/2014/main" id="{2407EE9A-02BF-6043-8A49-66DF664707E7}"/>
              </a:ext>
            </a:extLst>
          </p:cNvPr>
          <p:cNvSpPr>
            <a:spLocks noChangeAspect="1"/>
          </p:cNvSpPr>
          <p:nvPr userDrawn="1"/>
        </p:nvSpPr>
        <p:spPr>
          <a:xfrm>
            <a:off x="7894213" y="1796323"/>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30" name="Oval 29">
            <a:extLst>
              <a:ext uri="{FF2B5EF4-FFF2-40B4-BE49-F238E27FC236}">
                <a16:creationId xmlns:a16="http://schemas.microsoft.com/office/drawing/2014/main" id="{D12028D0-06C4-A042-9237-3AE2D20BAD51}"/>
              </a:ext>
            </a:extLst>
          </p:cNvPr>
          <p:cNvSpPr>
            <a:spLocks noChangeAspect="1"/>
          </p:cNvSpPr>
          <p:nvPr/>
        </p:nvSpPr>
        <p:spPr>
          <a:xfrm>
            <a:off x="8067934" y="1970044"/>
            <a:ext cx="1554480" cy="1554480"/>
          </a:xfrm>
          <a:prstGeom prst="ellipse">
            <a:avLst/>
          </a:pr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32" name="Oval 31">
            <a:extLst>
              <a:ext uri="{FF2B5EF4-FFF2-40B4-BE49-F238E27FC236}">
                <a16:creationId xmlns:a16="http://schemas.microsoft.com/office/drawing/2014/main" id="{9F0C2A2F-44BD-FF40-8445-274D308A0861}"/>
              </a:ext>
            </a:extLst>
          </p:cNvPr>
          <p:cNvSpPr>
            <a:spLocks noChangeAspect="1"/>
          </p:cNvSpPr>
          <p:nvPr userDrawn="1"/>
        </p:nvSpPr>
        <p:spPr>
          <a:xfrm>
            <a:off x="5295718" y="1970044"/>
            <a:ext cx="1554480" cy="1554480"/>
          </a:xfrm>
          <a:prstGeom prst="ellipse">
            <a:avLst/>
          </a:pr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35" name="Picture Placeholder 7">
            <a:extLst>
              <a:ext uri="{FF2B5EF4-FFF2-40B4-BE49-F238E27FC236}">
                <a16:creationId xmlns:a16="http://schemas.microsoft.com/office/drawing/2014/main" id="{9F87CD6C-63F4-C84A-8065-26C3EF5C174D}"/>
              </a:ext>
            </a:extLst>
          </p:cNvPr>
          <p:cNvSpPr>
            <a:spLocks noGrp="1"/>
          </p:cNvSpPr>
          <p:nvPr>
            <p:ph type="pic" sz="quarter" idx="20" hasCustomPrompt="1"/>
          </p:nvPr>
        </p:nvSpPr>
        <p:spPr>
          <a:xfrm>
            <a:off x="2520952" y="1972841"/>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a:t>Insert Photo or Icon Here</a:t>
            </a:r>
          </a:p>
        </p:txBody>
      </p:sp>
      <p:sp>
        <p:nvSpPr>
          <p:cNvPr id="36" name="Picture Placeholder 7">
            <a:extLst>
              <a:ext uri="{FF2B5EF4-FFF2-40B4-BE49-F238E27FC236}">
                <a16:creationId xmlns:a16="http://schemas.microsoft.com/office/drawing/2014/main" id="{0D504FA1-522A-7F4F-87EB-C4D1DE46E621}"/>
              </a:ext>
            </a:extLst>
          </p:cNvPr>
          <p:cNvSpPr>
            <a:spLocks noGrp="1"/>
          </p:cNvSpPr>
          <p:nvPr>
            <p:ph type="pic" sz="quarter" idx="21" hasCustomPrompt="1"/>
          </p:nvPr>
        </p:nvSpPr>
        <p:spPr>
          <a:xfrm>
            <a:off x="5295718" y="1970044"/>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a:t>Insert Photo or Icon Here</a:t>
            </a:r>
          </a:p>
        </p:txBody>
      </p:sp>
      <p:sp>
        <p:nvSpPr>
          <p:cNvPr id="37" name="Picture Placeholder 7">
            <a:extLst>
              <a:ext uri="{FF2B5EF4-FFF2-40B4-BE49-F238E27FC236}">
                <a16:creationId xmlns:a16="http://schemas.microsoft.com/office/drawing/2014/main" id="{B6C0E8E8-FD78-B148-9097-AC22A7BE5F7E}"/>
              </a:ext>
            </a:extLst>
          </p:cNvPr>
          <p:cNvSpPr>
            <a:spLocks noGrp="1"/>
          </p:cNvSpPr>
          <p:nvPr>
            <p:ph type="pic" sz="quarter" idx="22" hasCustomPrompt="1"/>
          </p:nvPr>
        </p:nvSpPr>
        <p:spPr>
          <a:xfrm>
            <a:off x="8067934" y="1970044"/>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a:t>Insert Photo or Icon Here</a:t>
            </a:r>
          </a:p>
        </p:txBody>
      </p:sp>
      <p:cxnSp>
        <p:nvCxnSpPr>
          <p:cNvPr id="8" name="Straight Connector 7">
            <a:extLst>
              <a:ext uri="{FF2B5EF4-FFF2-40B4-BE49-F238E27FC236}">
                <a16:creationId xmlns:a16="http://schemas.microsoft.com/office/drawing/2014/main" id="{F833174B-0E31-7648-819C-BB44E7BEEA82}"/>
              </a:ext>
            </a:extLst>
          </p:cNvPr>
          <p:cNvCxnSpPr/>
          <p:nvPr userDrawn="1"/>
        </p:nvCxnSpPr>
        <p:spPr>
          <a:xfrm>
            <a:off x="8839200" y="3698246"/>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0AE0E21-18AF-A748-AC8A-27B7834B7B49}"/>
              </a:ext>
            </a:extLst>
          </p:cNvPr>
          <p:cNvCxnSpPr/>
          <p:nvPr userDrawn="1"/>
        </p:nvCxnSpPr>
        <p:spPr>
          <a:xfrm>
            <a:off x="6072958" y="3698246"/>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sp>
        <p:nvSpPr>
          <p:cNvPr id="31" name="Slide Number Placeholder 5">
            <a:extLst>
              <a:ext uri="{FF2B5EF4-FFF2-40B4-BE49-F238E27FC236}">
                <a16:creationId xmlns:a16="http://schemas.microsoft.com/office/drawing/2014/main" id="{2C171AD9-9BE1-E945-9767-8780DD4E794E}"/>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a:p>
        </p:txBody>
      </p:sp>
      <p:sp>
        <p:nvSpPr>
          <p:cNvPr id="38" name="Footer Placeholder 4">
            <a:extLst>
              <a:ext uri="{FF2B5EF4-FFF2-40B4-BE49-F238E27FC236}">
                <a16:creationId xmlns:a16="http://schemas.microsoft.com/office/drawing/2014/main" id="{1A9D6AB5-0BDC-5A4C-9196-2600241D1508}"/>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a:p>
        </p:txBody>
      </p:sp>
      <p:sp>
        <p:nvSpPr>
          <p:cNvPr id="2" name="Text Placeholder 24">
            <a:extLst>
              <a:ext uri="{FF2B5EF4-FFF2-40B4-BE49-F238E27FC236}">
                <a16:creationId xmlns:a16="http://schemas.microsoft.com/office/drawing/2014/main" id="{5A772E17-2817-8F89-E115-E087101C64DC}"/>
              </a:ext>
            </a:extLst>
          </p:cNvPr>
          <p:cNvSpPr>
            <a:spLocks noGrp="1"/>
          </p:cNvSpPr>
          <p:nvPr>
            <p:ph type="body" sz="quarter" idx="16" hasCustomPrompt="1"/>
          </p:nvPr>
        </p:nvSpPr>
        <p:spPr>
          <a:xfrm>
            <a:off x="2112150" y="4188495"/>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Content – AVENIR NEXT LT PRO, REG,    16 </a:t>
            </a:r>
            <a:r>
              <a:rPr lang="en-US" err="1"/>
              <a:t>pt</a:t>
            </a:r>
            <a:r>
              <a:rPr lang="en-US"/>
              <a:t>, GRAY, CAPS</a:t>
            </a:r>
          </a:p>
        </p:txBody>
      </p:sp>
      <p:sp>
        <p:nvSpPr>
          <p:cNvPr id="3" name="Text Placeholder 24">
            <a:extLst>
              <a:ext uri="{FF2B5EF4-FFF2-40B4-BE49-F238E27FC236}">
                <a16:creationId xmlns:a16="http://schemas.microsoft.com/office/drawing/2014/main" id="{A25B7AD8-69A6-7DD7-FAA8-F39067B21F9D}"/>
              </a:ext>
            </a:extLst>
          </p:cNvPr>
          <p:cNvSpPr>
            <a:spLocks noGrp="1"/>
          </p:cNvSpPr>
          <p:nvPr>
            <p:ph type="body" sz="quarter" idx="17" hasCustomPrompt="1"/>
          </p:nvPr>
        </p:nvSpPr>
        <p:spPr>
          <a:xfrm>
            <a:off x="4909958" y="4188495"/>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Content – AVENIR NEXT LT PRO, REG,    16 </a:t>
            </a:r>
            <a:r>
              <a:rPr lang="en-US" err="1"/>
              <a:t>pt</a:t>
            </a:r>
            <a:r>
              <a:rPr lang="en-US"/>
              <a:t>, GRAY, CAPS</a:t>
            </a:r>
          </a:p>
        </p:txBody>
      </p:sp>
      <p:sp>
        <p:nvSpPr>
          <p:cNvPr id="4" name="Text Placeholder 24">
            <a:extLst>
              <a:ext uri="{FF2B5EF4-FFF2-40B4-BE49-F238E27FC236}">
                <a16:creationId xmlns:a16="http://schemas.microsoft.com/office/drawing/2014/main" id="{C2E1886E-8B36-96A8-18C4-04A86AB20991}"/>
              </a:ext>
            </a:extLst>
          </p:cNvPr>
          <p:cNvSpPr>
            <a:spLocks noGrp="1"/>
          </p:cNvSpPr>
          <p:nvPr>
            <p:ph type="body" sz="quarter" idx="18" hasCustomPrompt="1"/>
          </p:nvPr>
        </p:nvSpPr>
        <p:spPr>
          <a:xfrm>
            <a:off x="7676245" y="4188495"/>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Content – AVENIR NEXT LT PRO, REG,    16 </a:t>
            </a:r>
            <a:r>
              <a:rPr lang="en-US" err="1"/>
              <a:t>pt</a:t>
            </a:r>
            <a:r>
              <a:rPr lang="en-US"/>
              <a:t>, GRAY, CAPS</a:t>
            </a:r>
          </a:p>
        </p:txBody>
      </p:sp>
      <p:sp>
        <p:nvSpPr>
          <p:cNvPr id="6" name="Title 5">
            <a:extLst>
              <a:ext uri="{FF2B5EF4-FFF2-40B4-BE49-F238E27FC236}">
                <a16:creationId xmlns:a16="http://schemas.microsoft.com/office/drawing/2014/main" id="{0B1B8CFF-A83B-3FE4-617F-B84BE4353B59}"/>
              </a:ext>
            </a:extLst>
          </p:cNvPr>
          <p:cNvSpPr>
            <a:spLocks noGrp="1"/>
          </p:cNvSpPr>
          <p:nvPr>
            <p:ph type="title" hasCustomPrompt="1"/>
          </p:nvPr>
        </p:nvSpPr>
        <p:spPr/>
        <p:txBody>
          <a:bodyPr/>
          <a:lstStyle/>
          <a:p>
            <a:r>
              <a:rPr lang="en-US"/>
              <a:t>TITLE — avenir NEXT LT PRO, DEMI, 28 PT, dark BLUE, CAPS</a:t>
            </a:r>
          </a:p>
        </p:txBody>
      </p:sp>
    </p:spTree>
    <p:extLst>
      <p:ext uri="{BB962C8B-B14F-4D97-AF65-F5344CB8AC3E}">
        <p14:creationId xmlns:p14="http://schemas.microsoft.com/office/powerpoint/2010/main" val="2671041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1248">
          <p15:clr>
            <a:srgbClr val="FBAE40"/>
          </p15:clr>
        </p15:guide>
        <p15:guide id="3" pos="216">
          <p15:clr>
            <a:srgbClr val="FBAE40"/>
          </p15:clr>
        </p15:guide>
        <p15:guide id="4" pos="7464">
          <p15:clr>
            <a:srgbClr val="FBAE40"/>
          </p15:clr>
        </p15:guide>
        <p15:guide id="6" pos="6408">
          <p15:clr>
            <a:srgbClr val="FBAE40"/>
          </p15:clr>
        </p15:guide>
        <p15:guide id="7" pos="816" userDrawn="1">
          <p15:clr>
            <a:srgbClr val="FBAE40"/>
          </p15:clr>
        </p15:guide>
        <p15:guide id="8" pos="6936">
          <p15:clr>
            <a:srgbClr val="FBAE40"/>
          </p15:clr>
        </p15:guide>
        <p15:guide id="9" orient="horz" pos="408">
          <p15:clr>
            <a:srgbClr val="FBAE40"/>
          </p15:clr>
        </p15:guide>
        <p15:guide id="10" orient="horz" pos="840">
          <p15:clr>
            <a:srgbClr val="FBAE40"/>
          </p15:clr>
        </p15:guide>
        <p15:guide id="11" orient="horz" pos="3168">
          <p15:clr>
            <a:srgbClr val="FBAE40"/>
          </p15:clr>
        </p15:guide>
        <p15:guide id="12" orient="horz" pos="422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Slide (Dark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625F42-3CCD-8846-90C7-1997F4801CFF}"/>
              </a:ext>
            </a:extLst>
          </p:cNvPr>
          <p:cNvSpPr/>
          <p:nvPr userDrawn="1"/>
        </p:nvSpPr>
        <p:spPr>
          <a:xfrm>
            <a:off x="0" y="0"/>
            <a:ext cx="1224627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9246B1FB-BAF8-FA45-B481-0B89CB03162E}"/>
              </a:ext>
            </a:extLst>
          </p:cNvPr>
          <p:cNvSpPr>
            <a:spLocks noGrp="1"/>
          </p:cNvSpPr>
          <p:nvPr>
            <p:ph type="ctrTitle" hasCustomPrompt="1"/>
          </p:nvPr>
        </p:nvSpPr>
        <p:spPr>
          <a:xfrm>
            <a:off x="375921" y="1058039"/>
            <a:ext cx="11473180" cy="1104467"/>
          </a:xfrm>
        </p:spPr>
        <p:txBody>
          <a:bodyPr anchor="t">
            <a:noAutofit/>
          </a:bodyPr>
          <a:lstStyle>
            <a:lvl1pPr algn="l">
              <a:defRPr sz="3600" b="1" i="0" baseline="0">
                <a:solidFill>
                  <a:srgbClr val="FFFFFF"/>
                </a:solidFill>
                <a:latin typeface="Avenir Next LT Pro Demi" panose="020B0504020202020204" pitchFamily="34" charset="77"/>
              </a:defRPr>
            </a:lvl1pPr>
          </a:lstStyle>
          <a:p>
            <a:r>
              <a:rPr lang="en-US"/>
              <a:t>avenir NEXT LT PRO, DEMI, 36 PT, white, CAPS</a:t>
            </a:r>
          </a:p>
        </p:txBody>
      </p:sp>
      <p:sp>
        <p:nvSpPr>
          <p:cNvPr id="20" name="Text Placeholder 12">
            <a:extLst>
              <a:ext uri="{FF2B5EF4-FFF2-40B4-BE49-F238E27FC236}">
                <a16:creationId xmlns:a16="http://schemas.microsoft.com/office/drawing/2014/main" id="{D809FA8D-C5E0-8A45-AC78-C35B57903C6B}"/>
              </a:ext>
            </a:extLst>
          </p:cNvPr>
          <p:cNvSpPr>
            <a:spLocks noGrp="1"/>
          </p:cNvSpPr>
          <p:nvPr>
            <p:ph type="body" sz="quarter" idx="10" hasCustomPrompt="1"/>
          </p:nvPr>
        </p:nvSpPr>
        <p:spPr>
          <a:xfrm>
            <a:off x="395748" y="2535607"/>
            <a:ext cx="5754522" cy="617537"/>
          </a:xfrm>
        </p:spPr>
        <p:txBody>
          <a:bodyPr anchor="b">
            <a:noAutofit/>
          </a:bodyPr>
          <a:lstStyle>
            <a:lvl1pPr marL="0" indent="0">
              <a:buNone/>
              <a:defRPr sz="1800" b="1">
                <a:solidFill>
                  <a:srgbClr val="E86100"/>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a:t>Presenter Name — Avenir Next LT Pro, Demi, 18 PT</a:t>
            </a:r>
          </a:p>
        </p:txBody>
      </p:sp>
      <p:sp>
        <p:nvSpPr>
          <p:cNvPr id="21" name="Text Placeholder 12">
            <a:extLst>
              <a:ext uri="{FF2B5EF4-FFF2-40B4-BE49-F238E27FC236}">
                <a16:creationId xmlns:a16="http://schemas.microsoft.com/office/drawing/2014/main" id="{3C029147-EE5B-B745-9D78-D1F5CAE55137}"/>
              </a:ext>
            </a:extLst>
          </p:cNvPr>
          <p:cNvSpPr>
            <a:spLocks noGrp="1"/>
          </p:cNvSpPr>
          <p:nvPr>
            <p:ph type="body" sz="quarter" idx="11" hasCustomPrompt="1"/>
          </p:nvPr>
        </p:nvSpPr>
        <p:spPr>
          <a:xfrm>
            <a:off x="399093" y="3160093"/>
            <a:ext cx="5754522" cy="216352"/>
          </a:xfrm>
        </p:spPr>
        <p:txBody>
          <a:bodyPr anchor="t">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400" b="0">
                <a:solidFill>
                  <a:srgbClr val="FFFFFF"/>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a:t>Presenter Title — Avenir Next LT Pro, Regular, 14 PT</a:t>
            </a:r>
          </a:p>
        </p:txBody>
      </p:sp>
      <p:sp>
        <p:nvSpPr>
          <p:cNvPr id="22" name="Text Placeholder 12">
            <a:extLst>
              <a:ext uri="{FF2B5EF4-FFF2-40B4-BE49-F238E27FC236}">
                <a16:creationId xmlns:a16="http://schemas.microsoft.com/office/drawing/2014/main" id="{25AAC3EB-82FB-5748-9FDC-C5514A0939C6}"/>
              </a:ext>
            </a:extLst>
          </p:cNvPr>
          <p:cNvSpPr>
            <a:spLocks noGrp="1"/>
          </p:cNvSpPr>
          <p:nvPr>
            <p:ph type="body" sz="quarter" idx="13" hasCustomPrompt="1"/>
          </p:nvPr>
        </p:nvSpPr>
        <p:spPr>
          <a:xfrm>
            <a:off x="399093" y="3548103"/>
            <a:ext cx="5754522" cy="228050"/>
          </a:xfrm>
        </p:spPr>
        <p:txBody>
          <a:bodyPr anchor="t">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100" b="0">
                <a:solidFill>
                  <a:srgbClr val="FFFFFF"/>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marL="0" marR="0" lvl="0" indent="0" algn="l" defTabSz="914400" rtl="0" eaLnBrk="1" fontAlgn="auto" latinLnBrk="0" hangingPunct="1">
              <a:lnSpc>
                <a:spcPct val="90000"/>
              </a:lnSpc>
              <a:spcBef>
                <a:spcPts val="0"/>
              </a:spcBef>
              <a:spcAft>
                <a:spcPts val="1200"/>
              </a:spcAft>
              <a:buClr>
                <a:schemeClr val="tx2"/>
              </a:buClr>
              <a:buSzTx/>
              <a:buFont typeface="Wingdings" charset="2"/>
              <a:buNone/>
              <a:tabLst/>
              <a:defRPr/>
            </a:pPr>
            <a:r>
              <a:rPr lang="en-US"/>
              <a:t>Date — Avenir Next LT Pro, Regular, 11 PT</a:t>
            </a:r>
          </a:p>
        </p:txBody>
      </p:sp>
      <p:sp>
        <p:nvSpPr>
          <p:cNvPr id="4" name="Rectangle 3">
            <a:extLst>
              <a:ext uri="{FF2B5EF4-FFF2-40B4-BE49-F238E27FC236}">
                <a16:creationId xmlns:a16="http://schemas.microsoft.com/office/drawing/2014/main" id="{F8D20EC8-EA8E-EB48-A86A-7EAA2B743411}"/>
              </a:ext>
            </a:extLst>
          </p:cNvPr>
          <p:cNvSpPr/>
          <p:nvPr userDrawn="1"/>
        </p:nvSpPr>
        <p:spPr>
          <a:xfrm>
            <a:off x="5272600" y="6603030"/>
            <a:ext cx="5827531" cy="184666"/>
          </a:xfrm>
          <a:prstGeom prst="rect">
            <a:avLst/>
          </a:prstGeom>
        </p:spPr>
        <p:txBody>
          <a:bodyPr wrap="square">
            <a:spAutoFit/>
          </a:bodyPr>
          <a:lstStyle/>
          <a:p>
            <a:r>
              <a:rPr lang="en-US" sz="600" kern="1200" spc="100" baseline="0" noProof="0">
                <a:solidFill>
                  <a:schemeClr val="bg1">
                    <a:lumMod val="65000"/>
                  </a:schemeClr>
                </a:solidFill>
                <a:latin typeface="Arial" charset="0"/>
                <a:ea typeface="Arial" charset="0"/>
                <a:cs typeface="Arial" charset="0"/>
              </a:rPr>
              <a:t>FOOTER</a:t>
            </a:r>
            <a:endParaRPr lang="en-US" sz="600"/>
          </a:p>
        </p:txBody>
      </p:sp>
      <p:pic>
        <p:nvPicPr>
          <p:cNvPr id="30" name="Picture 29" descr="A close up of a sign&#10;&#10;Description automatically generated">
            <a:extLst>
              <a:ext uri="{FF2B5EF4-FFF2-40B4-BE49-F238E27FC236}">
                <a16:creationId xmlns:a16="http://schemas.microsoft.com/office/drawing/2014/main" id="{AA8345BB-E3AD-4E44-8F60-93D8076FCA21}"/>
              </a:ext>
            </a:extLst>
          </p:cNvPr>
          <p:cNvPicPr>
            <a:picLocks noChangeAspect="1"/>
          </p:cNvPicPr>
          <p:nvPr userDrawn="1"/>
        </p:nvPicPr>
        <p:blipFill>
          <a:blip r:embed="rId2"/>
          <a:stretch>
            <a:fillRect/>
          </a:stretch>
        </p:blipFill>
        <p:spPr>
          <a:xfrm>
            <a:off x="10815870" y="5639233"/>
            <a:ext cx="1104467" cy="1104467"/>
          </a:xfrm>
          <a:prstGeom prst="rect">
            <a:avLst/>
          </a:prstGeom>
        </p:spPr>
      </p:pic>
      <p:pic>
        <p:nvPicPr>
          <p:cNvPr id="6" name="Picture 5" descr="A picture containing light, drawing&#10;&#10;Description automatically generated">
            <a:extLst>
              <a:ext uri="{FF2B5EF4-FFF2-40B4-BE49-F238E27FC236}">
                <a16:creationId xmlns:a16="http://schemas.microsoft.com/office/drawing/2014/main" id="{951AEEEE-2203-DD4E-8F70-8D432C5AFAF5}"/>
              </a:ext>
            </a:extLst>
          </p:cNvPr>
          <p:cNvPicPr>
            <a:picLocks noChangeAspect="1"/>
          </p:cNvPicPr>
          <p:nvPr userDrawn="1"/>
        </p:nvPicPr>
        <p:blipFill rotWithShape="1">
          <a:blip r:embed="rId3"/>
          <a:srcRect l="3407" r="4370" b="27945"/>
          <a:stretch/>
        </p:blipFill>
        <p:spPr>
          <a:xfrm>
            <a:off x="0" y="3725177"/>
            <a:ext cx="12246270" cy="3139772"/>
          </a:xfrm>
          <a:prstGeom prst="rect">
            <a:avLst/>
          </a:prstGeom>
        </p:spPr>
      </p:pic>
      <p:pic>
        <p:nvPicPr>
          <p:cNvPr id="11" name="Picture 10">
            <a:extLst>
              <a:ext uri="{FF2B5EF4-FFF2-40B4-BE49-F238E27FC236}">
                <a16:creationId xmlns:a16="http://schemas.microsoft.com/office/drawing/2014/main" id="{723C0440-4F42-194F-8021-7C37ADF302FF}"/>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638" r="-638" b="-4136"/>
          <a:stretch/>
        </p:blipFill>
        <p:spPr>
          <a:xfrm>
            <a:off x="5375730" y="5468614"/>
            <a:ext cx="1440539" cy="985350"/>
          </a:xfrm>
          <a:prstGeom prst="rect">
            <a:avLst/>
          </a:prstGeom>
        </p:spPr>
      </p:pic>
    </p:spTree>
    <p:extLst>
      <p:ext uri="{BB962C8B-B14F-4D97-AF65-F5344CB8AC3E}">
        <p14:creationId xmlns:p14="http://schemas.microsoft.com/office/powerpoint/2010/main" val="1999495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08">
          <p15:clr>
            <a:srgbClr val="FBAE40"/>
          </p15:clr>
        </p15:guide>
        <p15:guide id="2" pos="3312">
          <p15:clr>
            <a:srgbClr val="FBAE40"/>
          </p15:clr>
        </p15:guide>
        <p15:guide id="3" pos="7464">
          <p15:clr>
            <a:srgbClr val="FBAE40"/>
          </p15:clr>
        </p15:guide>
        <p15:guide id="4" orient="horz" pos="3336">
          <p15:clr>
            <a:srgbClr val="FBAE40"/>
          </p15:clr>
        </p15:guide>
        <p15:guide id="5" orient="horz" pos="672">
          <p15:clr>
            <a:srgbClr val="FBAE40"/>
          </p15:clr>
        </p15:guide>
        <p15:guide id="6" orient="horz" pos="3000">
          <p15:clr>
            <a:srgbClr val="FBAE40"/>
          </p15:clr>
        </p15:guide>
        <p15:guide id="7" orient="horz" pos="2160">
          <p15:clr>
            <a:srgbClr val="FBAE40"/>
          </p15:clr>
        </p15:guide>
        <p15:guide id="8" orient="horz" pos="4248">
          <p15:clr>
            <a:srgbClr val="FBAE40"/>
          </p15:clr>
        </p15:guide>
        <p15:guide id="9" pos="2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le Slide (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625F42-3CCD-8846-90C7-1997F4801CFF}"/>
              </a:ext>
            </a:extLst>
          </p:cNvPr>
          <p:cNvSpPr/>
          <p:nvPr userDrawn="1"/>
        </p:nvSpPr>
        <p:spPr>
          <a:xfrm>
            <a:off x="0" y="0"/>
            <a:ext cx="12246270" cy="6858000"/>
          </a:xfrm>
          <a:prstGeom prst="rect">
            <a:avLst/>
          </a:prstGeom>
          <a:solidFill>
            <a:srgbClr val="E86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9246B1FB-BAF8-FA45-B481-0B89CB03162E}"/>
              </a:ext>
            </a:extLst>
          </p:cNvPr>
          <p:cNvSpPr>
            <a:spLocks noGrp="1"/>
          </p:cNvSpPr>
          <p:nvPr>
            <p:ph type="ctrTitle" hasCustomPrompt="1"/>
          </p:nvPr>
        </p:nvSpPr>
        <p:spPr>
          <a:xfrm>
            <a:off x="375921" y="1058039"/>
            <a:ext cx="11473180" cy="1104467"/>
          </a:xfrm>
        </p:spPr>
        <p:txBody>
          <a:bodyPr anchor="t">
            <a:noAutofit/>
          </a:bodyPr>
          <a:lstStyle>
            <a:lvl1pPr algn="l">
              <a:defRPr sz="3600" baseline="0">
                <a:solidFill>
                  <a:schemeClr val="bg1"/>
                </a:solidFill>
              </a:defRPr>
            </a:lvl1pPr>
          </a:lstStyle>
          <a:p>
            <a:r>
              <a:rPr lang="en-US"/>
              <a:t>INSERT TITLE OF PRESENTATION HERE</a:t>
            </a:r>
          </a:p>
        </p:txBody>
      </p:sp>
      <p:sp>
        <p:nvSpPr>
          <p:cNvPr id="20" name="Text Placeholder 12">
            <a:extLst>
              <a:ext uri="{FF2B5EF4-FFF2-40B4-BE49-F238E27FC236}">
                <a16:creationId xmlns:a16="http://schemas.microsoft.com/office/drawing/2014/main" id="{D809FA8D-C5E0-8A45-AC78-C35B57903C6B}"/>
              </a:ext>
            </a:extLst>
          </p:cNvPr>
          <p:cNvSpPr>
            <a:spLocks noGrp="1"/>
          </p:cNvSpPr>
          <p:nvPr>
            <p:ph type="body" sz="quarter" idx="10" hasCustomPrompt="1"/>
          </p:nvPr>
        </p:nvSpPr>
        <p:spPr>
          <a:xfrm>
            <a:off x="395748" y="2535607"/>
            <a:ext cx="5754522" cy="617537"/>
          </a:xfrm>
        </p:spPr>
        <p:txBody>
          <a:bodyPr anchor="b">
            <a:noAutofit/>
          </a:bodyPr>
          <a:lstStyle>
            <a:lvl1pPr marL="0" indent="0">
              <a:buNone/>
              <a:defRPr sz="1800"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a:t>Presenter Name</a:t>
            </a:r>
          </a:p>
        </p:txBody>
      </p:sp>
      <p:sp>
        <p:nvSpPr>
          <p:cNvPr id="21" name="Text Placeholder 12">
            <a:extLst>
              <a:ext uri="{FF2B5EF4-FFF2-40B4-BE49-F238E27FC236}">
                <a16:creationId xmlns:a16="http://schemas.microsoft.com/office/drawing/2014/main" id="{3C029147-EE5B-B745-9D78-D1F5CAE55137}"/>
              </a:ext>
            </a:extLst>
          </p:cNvPr>
          <p:cNvSpPr>
            <a:spLocks noGrp="1"/>
          </p:cNvSpPr>
          <p:nvPr>
            <p:ph type="body" sz="quarter" idx="11" hasCustomPrompt="1"/>
          </p:nvPr>
        </p:nvSpPr>
        <p:spPr>
          <a:xfrm>
            <a:off x="399093" y="3117565"/>
            <a:ext cx="5754522" cy="216352"/>
          </a:xfrm>
        </p:spPr>
        <p:txBody>
          <a:bodyPr anchor="t">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4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a:t>Presenter Title</a:t>
            </a:r>
          </a:p>
        </p:txBody>
      </p:sp>
      <p:sp>
        <p:nvSpPr>
          <p:cNvPr id="22" name="Text Placeholder 12">
            <a:extLst>
              <a:ext uri="{FF2B5EF4-FFF2-40B4-BE49-F238E27FC236}">
                <a16:creationId xmlns:a16="http://schemas.microsoft.com/office/drawing/2014/main" id="{25AAC3EB-82FB-5748-9FDC-C5514A0939C6}"/>
              </a:ext>
            </a:extLst>
          </p:cNvPr>
          <p:cNvSpPr>
            <a:spLocks noGrp="1"/>
          </p:cNvSpPr>
          <p:nvPr>
            <p:ph type="body" sz="quarter" idx="13" hasCustomPrompt="1"/>
          </p:nvPr>
        </p:nvSpPr>
        <p:spPr>
          <a:xfrm>
            <a:off x="399093" y="3466823"/>
            <a:ext cx="5754522" cy="228050"/>
          </a:xfrm>
        </p:spPr>
        <p:txBody>
          <a:bodyPr anchor="t">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1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marL="0" marR="0" lvl="0" indent="0" algn="l" defTabSz="914400" rtl="0" eaLnBrk="1" fontAlgn="auto" latinLnBrk="0" hangingPunct="1">
              <a:lnSpc>
                <a:spcPct val="90000"/>
              </a:lnSpc>
              <a:spcBef>
                <a:spcPts val="0"/>
              </a:spcBef>
              <a:spcAft>
                <a:spcPts val="1200"/>
              </a:spcAft>
              <a:buClr>
                <a:schemeClr val="tx2"/>
              </a:buClr>
              <a:buSzTx/>
              <a:buFont typeface="Wingdings" charset="2"/>
              <a:buNone/>
              <a:tabLst/>
              <a:defRPr/>
            </a:pPr>
            <a:r>
              <a:rPr lang="en-US"/>
              <a:t>Date</a:t>
            </a:r>
          </a:p>
        </p:txBody>
      </p:sp>
      <p:sp>
        <p:nvSpPr>
          <p:cNvPr id="4" name="Rectangle 3">
            <a:extLst>
              <a:ext uri="{FF2B5EF4-FFF2-40B4-BE49-F238E27FC236}">
                <a16:creationId xmlns:a16="http://schemas.microsoft.com/office/drawing/2014/main" id="{F8D20EC8-EA8E-EB48-A86A-7EAA2B743411}"/>
              </a:ext>
            </a:extLst>
          </p:cNvPr>
          <p:cNvSpPr/>
          <p:nvPr userDrawn="1"/>
        </p:nvSpPr>
        <p:spPr>
          <a:xfrm>
            <a:off x="5272600" y="6603030"/>
            <a:ext cx="5827531" cy="184666"/>
          </a:xfrm>
          <a:prstGeom prst="rect">
            <a:avLst/>
          </a:prstGeom>
        </p:spPr>
        <p:txBody>
          <a:bodyPr wrap="square">
            <a:spAutoFit/>
          </a:bodyPr>
          <a:lstStyle/>
          <a:p>
            <a:r>
              <a:rPr lang="en-US" sz="600" kern="1200" spc="100" baseline="0" noProof="0">
                <a:solidFill>
                  <a:schemeClr val="bg1">
                    <a:lumMod val="65000"/>
                  </a:schemeClr>
                </a:solidFill>
                <a:latin typeface="Arial" charset="0"/>
                <a:ea typeface="Arial" charset="0"/>
                <a:cs typeface="Arial" charset="0"/>
              </a:rPr>
              <a:t>FOOTER</a:t>
            </a:r>
            <a:endParaRPr lang="en-US" sz="600"/>
          </a:p>
        </p:txBody>
      </p:sp>
      <p:pic>
        <p:nvPicPr>
          <p:cNvPr id="30" name="Picture 29" descr="A close up of a sign&#10;&#10;Description automatically generated">
            <a:extLst>
              <a:ext uri="{FF2B5EF4-FFF2-40B4-BE49-F238E27FC236}">
                <a16:creationId xmlns:a16="http://schemas.microsoft.com/office/drawing/2014/main" id="{AA8345BB-E3AD-4E44-8F60-93D8076FCA21}"/>
              </a:ext>
            </a:extLst>
          </p:cNvPr>
          <p:cNvPicPr>
            <a:picLocks noChangeAspect="1"/>
          </p:cNvPicPr>
          <p:nvPr userDrawn="1"/>
        </p:nvPicPr>
        <p:blipFill>
          <a:blip r:embed="rId2"/>
          <a:stretch>
            <a:fillRect/>
          </a:stretch>
        </p:blipFill>
        <p:spPr>
          <a:xfrm>
            <a:off x="10815870" y="5639233"/>
            <a:ext cx="1104467" cy="1104467"/>
          </a:xfrm>
          <a:prstGeom prst="rect">
            <a:avLst/>
          </a:prstGeom>
        </p:spPr>
      </p:pic>
      <p:pic>
        <p:nvPicPr>
          <p:cNvPr id="10" name="Picture 9" descr="A picture containing light, drawing&#10;&#10;Description automatically generated">
            <a:extLst>
              <a:ext uri="{FF2B5EF4-FFF2-40B4-BE49-F238E27FC236}">
                <a16:creationId xmlns:a16="http://schemas.microsoft.com/office/drawing/2014/main" id="{06B9A911-4C44-D04B-A6AC-48BEB9E92860}"/>
              </a:ext>
            </a:extLst>
          </p:cNvPr>
          <p:cNvPicPr>
            <a:picLocks noChangeAspect="1"/>
          </p:cNvPicPr>
          <p:nvPr userDrawn="1"/>
        </p:nvPicPr>
        <p:blipFill rotWithShape="1">
          <a:blip r:embed="rId3"/>
          <a:srcRect l="3407" r="4370" b="27945"/>
          <a:stretch/>
        </p:blipFill>
        <p:spPr>
          <a:xfrm>
            <a:off x="0" y="3725177"/>
            <a:ext cx="12246270" cy="3139772"/>
          </a:xfrm>
          <a:prstGeom prst="rect">
            <a:avLst/>
          </a:prstGeom>
        </p:spPr>
      </p:pic>
      <p:pic>
        <p:nvPicPr>
          <p:cNvPr id="12" name="Picture 11">
            <a:extLst>
              <a:ext uri="{FF2B5EF4-FFF2-40B4-BE49-F238E27FC236}">
                <a16:creationId xmlns:a16="http://schemas.microsoft.com/office/drawing/2014/main" id="{05EC4291-2ABB-9942-8524-4850217E535F}"/>
              </a:ext>
            </a:extLst>
          </p:cNvPr>
          <p:cNvPicPr>
            <a:picLocks noChangeAspect="1"/>
          </p:cNvPicPr>
          <p:nvPr userDrawn="1"/>
        </p:nvPicPr>
        <p:blipFill>
          <a:blip>
            <a:extLst>
              <a:ext uri="{96DAC541-7B7A-43D3-8B79-37D633B846F1}">
                <asvg:svgBlip xmlns:asvg="http://schemas.microsoft.com/office/drawing/2016/SVG/main" r:embed="rId4"/>
              </a:ext>
            </a:extLst>
          </a:blip>
          <a:srcRect t="401" b="401"/>
          <a:stretch/>
        </p:blipFill>
        <p:spPr>
          <a:xfrm>
            <a:off x="5667697" y="5781991"/>
            <a:ext cx="821437" cy="706204"/>
          </a:xfrm>
          <a:prstGeom prst="rect">
            <a:avLst/>
          </a:prstGeom>
        </p:spPr>
      </p:pic>
    </p:spTree>
    <p:extLst>
      <p:ext uri="{BB962C8B-B14F-4D97-AF65-F5344CB8AC3E}">
        <p14:creationId xmlns:p14="http://schemas.microsoft.com/office/powerpoint/2010/main" val="68062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08">
          <p15:clr>
            <a:srgbClr val="FBAE40"/>
          </p15:clr>
        </p15:guide>
        <p15:guide id="2" pos="3312">
          <p15:clr>
            <a:srgbClr val="FBAE40"/>
          </p15:clr>
        </p15:guide>
        <p15:guide id="3" pos="7464">
          <p15:clr>
            <a:srgbClr val="FBAE40"/>
          </p15:clr>
        </p15:guide>
        <p15:guide id="4" orient="horz" pos="3336">
          <p15:clr>
            <a:srgbClr val="FBAE40"/>
          </p15:clr>
        </p15:guide>
        <p15:guide id="5" orient="horz" pos="672">
          <p15:clr>
            <a:srgbClr val="FBAE40"/>
          </p15:clr>
        </p15:guide>
        <p15:guide id="6" orient="horz" pos="3000">
          <p15:clr>
            <a:srgbClr val="FBAE40"/>
          </p15:clr>
        </p15:guide>
        <p15:guide id="7" orient="horz" pos="2160">
          <p15:clr>
            <a:srgbClr val="FBAE40"/>
          </p15:clr>
        </p15:guide>
        <p15:guide id="8" orient="horz" pos="4248">
          <p15:clr>
            <a:srgbClr val="FBAE40"/>
          </p15:clr>
        </p15:guide>
        <p15:guide id="9" pos="2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FE5AC97A-CBAB-B440-8B71-F2E3BA9F220C}"/>
              </a:ext>
            </a:extLst>
          </p:cNvPr>
          <p:cNvSpPr>
            <a:spLocks noGrp="1"/>
          </p:cNvSpPr>
          <p:nvPr>
            <p:ph type="body" sz="quarter" idx="13" hasCustomPrompt="1"/>
          </p:nvPr>
        </p:nvSpPr>
        <p:spPr>
          <a:xfrm>
            <a:off x="1773210" y="631976"/>
            <a:ext cx="9998798" cy="350772"/>
          </a:xfrm>
        </p:spPr>
        <p:txBody>
          <a:bodyPr anchor="t">
            <a:noAutofit/>
          </a:bodyPr>
          <a:lstStyle>
            <a:lvl1pPr marL="0" indent="0">
              <a:buNone/>
              <a:defRPr sz="1800" b="1" i="0" cap="all" baseline="0">
                <a:solidFill>
                  <a:schemeClr val="accent2"/>
                </a:solidFill>
                <a:latin typeface="Avenir Next LT Pro Demi"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r>
              <a:rPr lang="en-US"/>
              <a:t>Subhead — Avenir NEXT LT PRO, DEMI, 18 </a:t>
            </a:r>
            <a:r>
              <a:rPr lang="en-US" err="1"/>
              <a:t>pt</a:t>
            </a:r>
            <a:r>
              <a:rPr lang="en-US"/>
              <a:t>, ORANGE, ALL CAPS</a:t>
            </a:r>
          </a:p>
        </p:txBody>
      </p:sp>
      <p:sp>
        <p:nvSpPr>
          <p:cNvPr id="4" name="Slide Number Placeholder 3">
            <a:extLst>
              <a:ext uri="{FF2B5EF4-FFF2-40B4-BE49-F238E27FC236}">
                <a16:creationId xmlns:a16="http://schemas.microsoft.com/office/drawing/2014/main" id="{8843B946-D2E2-D646-AFE9-A127CD1C19EF}"/>
              </a:ext>
            </a:extLst>
          </p:cNvPr>
          <p:cNvSpPr>
            <a:spLocks noGrp="1"/>
          </p:cNvSpPr>
          <p:nvPr>
            <p:ph type="sldNum" sz="quarter" idx="14"/>
          </p:nvPr>
        </p:nvSpPr>
        <p:spPr/>
        <p:txBody>
          <a:bodyPr/>
          <a:lstStyle/>
          <a:p>
            <a:fld id="{9564885F-477D-A14D-B2C1-5ECAF755F313}" type="slidenum">
              <a:rPr lang="en-US" smtClean="0"/>
              <a:pPr/>
              <a:t>‹#›</a:t>
            </a:fld>
            <a:endParaRPr lang="en-US" spc="400"/>
          </a:p>
        </p:txBody>
      </p:sp>
      <p:sp>
        <p:nvSpPr>
          <p:cNvPr id="7" name="Footer Placeholder 6">
            <a:extLst>
              <a:ext uri="{FF2B5EF4-FFF2-40B4-BE49-F238E27FC236}">
                <a16:creationId xmlns:a16="http://schemas.microsoft.com/office/drawing/2014/main" id="{74CC990C-4EF5-D644-8DBC-E0234D61CCAF}"/>
              </a:ext>
            </a:extLst>
          </p:cNvPr>
          <p:cNvSpPr>
            <a:spLocks noGrp="1"/>
          </p:cNvSpPr>
          <p:nvPr>
            <p:ph type="ftr" sz="quarter" idx="15"/>
          </p:nvPr>
        </p:nvSpPr>
        <p:spPr/>
        <p:txBody>
          <a:bodyPr/>
          <a:lstStyle/>
          <a:p>
            <a:endParaRPr lang="en-US"/>
          </a:p>
        </p:txBody>
      </p:sp>
      <p:sp>
        <p:nvSpPr>
          <p:cNvPr id="2" name="Title 1">
            <a:extLst>
              <a:ext uri="{FF2B5EF4-FFF2-40B4-BE49-F238E27FC236}">
                <a16:creationId xmlns:a16="http://schemas.microsoft.com/office/drawing/2014/main" id="{D2B0CEC4-5AA2-384C-A2A4-9C0672E515B3}"/>
              </a:ext>
            </a:extLst>
          </p:cNvPr>
          <p:cNvSpPr>
            <a:spLocks noGrp="1"/>
          </p:cNvSpPr>
          <p:nvPr>
            <p:ph type="title" hasCustomPrompt="1"/>
          </p:nvPr>
        </p:nvSpPr>
        <p:spPr/>
        <p:txBody>
          <a:bodyPr/>
          <a:lstStyle/>
          <a:p>
            <a:r>
              <a:rPr lang="en-US"/>
              <a:t>TITLE — avenir NEXT LT PRO, DEMI, 28 PT, dark blue</a:t>
            </a:r>
          </a:p>
        </p:txBody>
      </p:sp>
    </p:spTree>
    <p:extLst>
      <p:ext uri="{BB962C8B-B14F-4D97-AF65-F5344CB8AC3E}">
        <p14:creationId xmlns:p14="http://schemas.microsoft.com/office/powerpoint/2010/main" val="2109958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216" userDrawn="1">
          <p15:clr>
            <a:srgbClr val="FBAE40"/>
          </p15:clr>
        </p15:guide>
        <p15:guide id="4" pos="7464" userDrawn="1">
          <p15:clr>
            <a:srgbClr val="FBAE40"/>
          </p15:clr>
        </p15:guide>
        <p15:guide id="5" orient="horz" pos="408" userDrawn="1">
          <p15:clr>
            <a:srgbClr val="FBAE40"/>
          </p15:clr>
        </p15:guide>
        <p15:guide id="6" orient="horz" pos="4224" userDrawn="1">
          <p15:clr>
            <a:srgbClr val="FBAE40"/>
          </p15:clr>
        </p15:guide>
        <p15:guide id="7" orient="horz" pos="648" userDrawn="1">
          <p15:clr>
            <a:srgbClr val="FBAE40"/>
          </p15:clr>
        </p15:guide>
        <p15:guide id="8" orient="horz" pos="3888"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Divider + Vertical logo (Dark Blue)">
    <p:spTree>
      <p:nvGrpSpPr>
        <p:cNvPr id="1" name=""/>
        <p:cNvGrpSpPr/>
        <p:nvPr/>
      </p:nvGrpSpPr>
      <p:grpSpPr>
        <a:xfrm>
          <a:off x="0" y="0"/>
          <a:ext cx="0" cy="0"/>
          <a:chOff x="0" y="0"/>
          <a:chExt cx="0" cy="0"/>
        </a:xfrm>
      </p:grpSpPr>
      <p:pic>
        <p:nvPicPr>
          <p:cNvPr id="4" name="Picture 3" descr="A picture containing dark, light, night sky&#10;&#10;Description automatically generated">
            <a:extLst>
              <a:ext uri="{FF2B5EF4-FFF2-40B4-BE49-F238E27FC236}">
                <a16:creationId xmlns:a16="http://schemas.microsoft.com/office/drawing/2014/main" id="{1404BF1D-7F8C-A943-8261-12AB3FB817A6}"/>
              </a:ext>
            </a:extLst>
          </p:cNvPr>
          <p:cNvPicPr>
            <a:picLocks noChangeAspect="1"/>
          </p:cNvPicPr>
          <p:nvPr userDrawn="1"/>
        </p:nvPicPr>
        <p:blipFill>
          <a:blip r:embed="rId2"/>
          <a:stretch>
            <a:fillRect/>
          </a:stretch>
        </p:blipFill>
        <p:spPr>
          <a:xfrm rot="5400000">
            <a:off x="-759922" y="-1288870"/>
            <a:ext cx="5299364" cy="6858000"/>
          </a:xfrm>
          <a:prstGeom prst="rect">
            <a:avLst/>
          </a:prstGeom>
        </p:spPr>
      </p:pic>
      <p:sp>
        <p:nvSpPr>
          <p:cNvPr id="12" name="Title 1">
            <a:extLst>
              <a:ext uri="{FF2B5EF4-FFF2-40B4-BE49-F238E27FC236}">
                <a16:creationId xmlns:a16="http://schemas.microsoft.com/office/drawing/2014/main" id="{2742C97D-1546-4CBF-A61E-725EA7022285}"/>
              </a:ext>
            </a:extLst>
          </p:cNvPr>
          <p:cNvSpPr>
            <a:spLocks noGrp="1"/>
          </p:cNvSpPr>
          <p:nvPr>
            <p:ph type="ctrTitle" hasCustomPrompt="1"/>
          </p:nvPr>
        </p:nvSpPr>
        <p:spPr>
          <a:xfrm>
            <a:off x="2426875" y="1595366"/>
            <a:ext cx="7607596" cy="2387600"/>
          </a:xfrm>
        </p:spPr>
        <p:txBody>
          <a:bodyPr anchor="b">
            <a:noAutofit/>
          </a:bodyPr>
          <a:lstStyle>
            <a:lvl1pPr algn="l">
              <a:defRPr sz="3600">
                <a:solidFill>
                  <a:schemeClr val="bg1"/>
                </a:solidFill>
              </a:defRPr>
            </a:lvl1pPr>
          </a:lstStyle>
          <a:p>
            <a:r>
              <a:rPr lang="en-US"/>
              <a:t>DIVIDER — AVENIR NEXT LT PRO DEMI, 36 PT, Dark blue, caps</a:t>
            </a:r>
          </a:p>
        </p:txBody>
      </p:sp>
      <p:sp>
        <p:nvSpPr>
          <p:cNvPr id="13" name="Subtitle 2">
            <a:extLst>
              <a:ext uri="{FF2B5EF4-FFF2-40B4-BE49-F238E27FC236}">
                <a16:creationId xmlns:a16="http://schemas.microsoft.com/office/drawing/2014/main" id="{347B2A29-479D-4F15-874B-92AAFE7F8216}"/>
              </a:ext>
            </a:extLst>
          </p:cNvPr>
          <p:cNvSpPr>
            <a:spLocks noGrp="1"/>
          </p:cNvSpPr>
          <p:nvPr>
            <p:ph type="subTitle" idx="1" hasCustomPrompt="1"/>
          </p:nvPr>
        </p:nvSpPr>
        <p:spPr>
          <a:xfrm>
            <a:off x="2426875" y="4140312"/>
            <a:ext cx="7607596" cy="827881"/>
          </a:xfrm>
        </p:spPr>
        <p:txBody>
          <a:bodyPr>
            <a:noAutofit/>
          </a:bodyPr>
          <a:lstStyle>
            <a:lvl1pPr marL="0" indent="0" algn="l">
              <a:buNone/>
              <a:defRPr lang="en-US" sz="1800" b="1" i="0" kern="1200" cap="all" spc="0" baseline="0" dirty="0">
                <a:solidFill>
                  <a:schemeClr val="accent2"/>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 AVENIR NEXT LT PRO, DEMI, 18 PT, orange, CAPS</a:t>
            </a:r>
          </a:p>
        </p:txBody>
      </p:sp>
      <p:pic>
        <p:nvPicPr>
          <p:cNvPr id="3" name="Picture 2" descr="Logo&#10;&#10;Description automatically generated">
            <a:extLst>
              <a:ext uri="{FF2B5EF4-FFF2-40B4-BE49-F238E27FC236}">
                <a16:creationId xmlns:a16="http://schemas.microsoft.com/office/drawing/2014/main" id="{045685C6-F867-AEEE-995E-CF415D3BF345}"/>
              </a:ext>
            </a:extLst>
          </p:cNvPr>
          <p:cNvPicPr>
            <a:picLocks noChangeAspect="1"/>
          </p:cNvPicPr>
          <p:nvPr userDrawn="1"/>
        </p:nvPicPr>
        <p:blipFill>
          <a:blip r:embed="rId3"/>
          <a:stretch>
            <a:fillRect/>
          </a:stretch>
        </p:blipFill>
        <p:spPr>
          <a:xfrm>
            <a:off x="10397222" y="5513130"/>
            <a:ext cx="1329340" cy="887670"/>
          </a:xfrm>
          <a:prstGeom prst="rect">
            <a:avLst/>
          </a:prstGeom>
        </p:spPr>
      </p:pic>
    </p:spTree>
    <p:extLst>
      <p:ext uri="{BB962C8B-B14F-4D97-AF65-F5344CB8AC3E}">
        <p14:creationId xmlns:p14="http://schemas.microsoft.com/office/powerpoint/2010/main" val="3658471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1512" userDrawn="1">
          <p15:clr>
            <a:srgbClr val="FBAE40"/>
          </p15:clr>
        </p15:guide>
        <p15:guide id="3" pos="7176" userDrawn="1">
          <p15:clr>
            <a:srgbClr val="FBAE40"/>
          </p15:clr>
        </p15:guide>
        <p15:guide id="4" pos="216" userDrawn="1">
          <p15:clr>
            <a:srgbClr val="FBAE40"/>
          </p15:clr>
        </p15:guide>
        <p15:guide id="5" pos="7464" userDrawn="1">
          <p15:clr>
            <a:srgbClr val="FBAE40"/>
          </p15:clr>
        </p15:guide>
        <p15:guide id="6" orient="horz" pos="4176" userDrawn="1">
          <p15:clr>
            <a:srgbClr val="FBAE40"/>
          </p15:clr>
        </p15:guide>
        <p15:guide id="7" orient="horz" pos="2784"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Divider + Horizontal Logo (Dark Blue)">
    <p:spTree>
      <p:nvGrpSpPr>
        <p:cNvPr id="1" name=""/>
        <p:cNvGrpSpPr/>
        <p:nvPr/>
      </p:nvGrpSpPr>
      <p:grpSpPr>
        <a:xfrm>
          <a:off x="0" y="0"/>
          <a:ext cx="0" cy="0"/>
          <a:chOff x="0" y="0"/>
          <a:chExt cx="0" cy="0"/>
        </a:xfrm>
      </p:grpSpPr>
      <p:pic>
        <p:nvPicPr>
          <p:cNvPr id="4" name="Picture 3" descr="A picture containing dark, light, night sky&#10;&#10;Description automatically generated">
            <a:extLst>
              <a:ext uri="{FF2B5EF4-FFF2-40B4-BE49-F238E27FC236}">
                <a16:creationId xmlns:a16="http://schemas.microsoft.com/office/drawing/2014/main" id="{1404BF1D-7F8C-A943-8261-12AB3FB817A6}"/>
              </a:ext>
            </a:extLst>
          </p:cNvPr>
          <p:cNvPicPr>
            <a:picLocks noChangeAspect="1"/>
          </p:cNvPicPr>
          <p:nvPr userDrawn="1"/>
        </p:nvPicPr>
        <p:blipFill>
          <a:blip r:embed="rId2"/>
          <a:stretch>
            <a:fillRect/>
          </a:stretch>
        </p:blipFill>
        <p:spPr>
          <a:xfrm rot="5400000">
            <a:off x="-759922" y="-1288870"/>
            <a:ext cx="5299364" cy="6858000"/>
          </a:xfrm>
          <a:prstGeom prst="rect">
            <a:avLst/>
          </a:prstGeom>
        </p:spPr>
      </p:pic>
      <p:sp>
        <p:nvSpPr>
          <p:cNvPr id="12" name="Title 1">
            <a:extLst>
              <a:ext uri="{FF2B5EF4-FFF2-40B4-BE49-F238E27FC236}">
                <a16:creationId xmlns:a16="http://schemas.microsoft.com/office/drawing/2014/main" id="{2742C97D-1546-4CBF-A61E-725EA7022285}"/>
              </a:ext>
            </a:extLst>
          </p:cNvPr>
          <p:cNvSpPr>
            <a:spLocks noGrp="1"/>
          </p:cNvSpPr>
          <p:nvPr>
            <p:ph type="ctrTitle" hasCustomPrompt="1"/>
          </p:nvPr>
        </p:nvSpPr>
        <p:spPr>
          <a:xfrm>
            <a:off x="2426875" y="1595366"/>
            <a:ext cx="7607596" cy="2387600"/>
          </a:xfrm>
        </p:spPr>
        <p:txBody>
          <a:bodyPr anchor="b">
            <a:noAutofit/>
          </a:bodyPr>
          <a:lstStyle>
            <a:lvl1pPr algn="l">
              <a:defRPr sz="3600">
                <a:solidFill>
                  <a:schemeClr val="bg1"/>
                </a:solidFill>
              </a:defRPr>
            </a:lvl1pPr>
          </a:lstStyle>
          <a:p>
            <a:r>
              <a:rPr lang="en-US"/>
              <a:t>DIVIDER — AVENIR NEXT LT PRO DEMI, 36 PT, Dark blue, caps</a:t>
            </a:r>
          </a:p>
        </p:txBody>
      </p:sp>
      <p:sp>
        <p:nvSpPr>
          <p:cNvPr id="13" name="Subtitle 2">
            <a:extLst>
              <a:ext uri="{FF2B5EF4-FFF2-40B4-BE49-F238E27FC236}">
                <a16:creationId xmlns:a16="http://schemas.microsoft.com/office/drawing/2014/main" id="{347B2A29-479D-4F15-874B-92AAFE7F8216}"/>
              </a:ext>
            </a:extLst>
          </p:cNvPr>
          <p:cNvSpPr>
            <a:spLocks noGrp="1"/>
          </p:cNvSpPr>
          <p:nvPr>
            <p:ph type="subTitle" idx="1" hasCustomPrompt="1"/>
          </p:nvPr>
        </p:nvSpPr>
        <p:spPr>
          <a:xfrm>
            <a:off x="2426875" y="4140312"/>
            <a:ext cx="7607596" cy="827881"/>
          </a:xfrm>
        </p:spPr>
        <p:txBody>
          <a:bodyPr>
            <a:noAutofit/>
          </a:bodyPr>
          <a:lstStyle>
            <a:lvl1pPr marL="0" indent="0" algn="l">
              <a:buNone/>
              <a:defRPr lang="en-US" sz="1800" b="1" i="0" kern="1200" cap="all" spc="0" baseline="0" dirty="0">
                <a:solidFill>
                  <a:schemeClr val="accent2"/>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 AVENIR NEXT LT PRO, DEMI, 18 PT, orange, CAPS</a:t>
            </a:r>
          </a:p>
        </p:txBody>
      </p:sp>
      <p:pic>
        <p:nvPicPr>
          <p:cNvPr id="5" name="Picture 4" descr="Icon&#10;&#10;Description automatically generated">
            <a:extLst>
              <a:ext uri="{FF2B5EF4-FFF2-40B4-BE49-F238E27FC236}">
                <a16:creationId xmlns:a16="http://schemas.microsoft.com/office/drawing/2014/main" id="{04020BCF-D8A9-4821-8C19-5471D706D883}"/>
              </a:ext>
            </a:extLst>
          </p:cNvPr>
          <p:cNvPicPr>
            <a:picLocks noChangeAspect="1"/>
          </p:cNvPicPr>
          <p:nvPr userDrawn="1"/>
        </p:nvPicPr>
        <p:blipFill>
          <a:blip r:embed="rId3"/>
          <a:stretch>
            <a:fillRect/>
          </a:stretch>
        </p:blipFill>
        <p:spPr>
          <a:xfrm>
            <a:off x="9636503" y="5971222"/>
            <a:ext cx="2090059" cy="429578"/>
          </a:xfrm>
          <a:prstGeom prst="rect">
            <a:avLst/>
          </a:prstGeom>
        </p:spPr>
      </p:pic>
    </p:spTree>
    <p:extLst>
      <p:ext uri="{BB962C8B-B14F-4D97-AF65-F5344CB8AC3E}">
        <p14:creationId xmlns:p14="http://schemas.microsoft.com/office/powerpoint/2010/main" val="1140941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1512" userDrawn="1">
          <p15:clr>
            <a:srgbClr val="FBAE40"/>
          </p15:clr>
        </p15:guide>
        <p15:guide id="3" pos="7176" userDrawn="1">
          <p15:clr>
            <a:srgbClr val="FBAE40"/>
          </p15:clr>
        </p15:guide>
        <p15:guide id="4" pos="216" userDrawn="1">
          <p15:clr>
            <a:srgbClr val="FBAE40"/>
          </p15:clr>
        </p15:guide>
        <p15:guide id="5" pos="7464" userDrawn="1">
          <p15:clr>
            <a:srgbClr val="FBAE40"/>
          </p15:clr>
        </p15:guide>
        <p15:guide id="6" orient="horz" pos="4176" userDrawn="1">
          <p15:clr>
            <a:srgbClr val="FBAE40"/>
          </p15:clr>
        </p15:guide>
        <p15:guide id="7" orient="horz" pos="2784"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Divider (Orange)">
    <p:spTree>
      <p:nvGrpSpPr>
        <p:cNvPr id="1" name=""/>
        <p:cNvGrpSpPr/>
        <p:nvPr/>
      </p:nvGrpSpPr>
      <p:grpSpPr>
        <a:xfrm>
          <a:off x="0" y="0"/>
          <a:ext cx="0" cy="0"/>
          <a:chOff x="0" y="0"/>
          <a:chExt cx="0" cy="0"/>
        </a:xfrm>
      </p:grpSpPr>
      <p:pic>
        <p:nvPicPr>
          <p:cNvPr id="14" name="Picture 13" descr="A picture containing dark, light, night sky&#10;&#10;Description automatically generated">
            <a:extLst>
              <a:ext uri="{FF2B5EF4-FFF2-40B4-BE49-F238E27FC236}">
                <a16:creationId xmlns:a16="http://schemas.microsoft.com/office/drawing/2014/main" id="{72B09A68-5798-4340-9B8F-CC807289C73B}"/>
              </a:ext>
            </a:extLst>
          </p:cNvPr>
          <p:cNvPicPr>
            <a:picLocks noChangeAspect="1"/>
          </p:cNvPicPr>
          <p:nvPr userDrawn="1"/>
        </p:nvPicPr>
        <p:blipFill>
          <a:blip r:embed="rId2"/>
          <a:stretch>
            <a:fillRect/>
          </a:stretch>
        </p:blipFill>
        <p:spPr>
          <a:xfrm rot="5400000">
            <a:off x="-759922" y="-1288870"/>
            <a:ext cx="5299364" cy="6858000"/>
          </a:xfrm>
          <a:prstGeom prst="rect">
            <a:avLst/>
          </a:prstGeom>
        </p:spPr>
      </p:pic>
      <p:sp>
        <p:nvSpPr>
          <p:cNvPr id="2" name="Title 1">
            <a:extLst>
              <a:ext uri="{FF2B5EF4-FFF2-40B4-BE49-F238E27FC236}">
                <a16:creationId xmlns:a16="http://schemas.microsoft.com/office/drawing/2014/main" id="{AFADBBA8-BB2C-68E0-4966-C28408E7609F}"/>
              </a:ext>
            </a:extLst>
          </p:cNvPr>
          <p:cNvSpPr>
            <a:spLocks noGrp="1"/>
          </p:cNvSpPr>
          <p:nvPr>
            <p:ph type="ctrTitle" hasCustomPrompt="1"/>
          </p:nvPr>
        </p:nvSpPr>
        <p:spPr>
          <a:xfrm>
            <a:off x="2426875" y="1595366"/>
            <a:ext cx="7607596" cy="2387600"/>
          </a:xfrm>
        </p:spPr>
        <p:txBody>
          <a:bodyPr anchor="b">
            <a:noAutofit/>
          </a:bodyPr>
          <a:lstStyle>
            <a:lvl1pPr algn="l">
              <a:defRPr sz="3600">
                <a:solidFill>
                  <a:schemeClr val="accent2"/>
                </a:solidFill>
              </a:defRPr>
            </a:lvl1pPr>
          </a:lstStyle>
          <a:p>
            <a:r>
              <a:rPr lang="en-US"/>
              <a:t>DIVIDER — AVENIR NEXT LT PRO DEMI, 36 PT, Orange, caps</a:t>
            </a:r>
          </a:p>
        </p:txBody>
      </p:sp>
      <p:sp>
        <p:nvSpPr>
          <p:cNvPr id="4" name="Subtitle 2">
            <a:extLst>
              <a:ext uri="{FF2B5EF4-FFF2-40B4-BE49-F238E27FC236}">
                <a16:creationId xmlns:a16="http://schemas.microsoft.com/office/drawing/2014/main" id="{FB62AF44-2539-9ABA-5B94-BE413316B679}"/>
              </a:ext>
            </a:extLst>
          </p:cNvPr>
          <p:cNvSpPr>
            <a:spLocks noGrp="1"/>
          </p:cNvSpPr>
          <p:nvPr>
            <p:ph type="subTitle" idx="1" hasCustomPrompt="1"/>
          </p:nvPr>
        </p:nvSpPr>
        <p:spPr>
          <a:xfrm>
            <a:off x="2426875" y="4140312"/>
            <a:ext cx="7607596" cy="827881"/>
          </a:xfrm>
        </p:spPr>
        <p:txBody>
          <a:bodyPr>
            <a:noAutofit/>
          </a:bodyPr>
          <a:lstStyle>
            <a:lvl1pPr marL="0" indent="0" algn="l">
              <a:buNone/>
              <a:defRPr lang="en-US" sz="1800" b="1" i="0" kern="1200" cap="all" spc="0" baseline="0" dirty="0">
                <a:solidFill>
                  <a:schemeClr val="bg1"/>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 AVENIR NEXT LT PRO, DEMI, 18 PT, orange, CAPS</a:t>
            </a:r>
          </a:p>
        </p:txBody>
      </p:sp>
      <p:pic>
        <p:nvPicPr>
          <p:cNvPr id="5" name="Picture 4" descr="Icon&#10;&#10;Description automatically generated">
            <a:extLst>
              <a:ext uri="{FF2B5EF4-FFF2-40B4-BE49-F238E27FC236}">
                <a16:creationId xmlns:a16="http://schemas.microsoft.com/office/drawing/2014/main" id="{B352F245-2667-1F1A-FA45-A163EF1FE7E6}"/>
              </a:ext>
            </a:extLst>
          </p:cNvPr>
          <p:cNvPicPr>
            <a:picLocks noChangeAspect="1"/>
          </p:cNvPicPr>
          <p:nvPr userDrawn="1"/>
        </p:nvPicPr>
        <p:blipFill>
          <a:blip r:embed="rId3"/>
          <a:stretch>
            <a:fillRect/>
          </a:stretch>
        </p:blipFill>
        <p:spPr>
          <a:xfrm>
            <a:off x="9636503" y="5971222"/>
            <a:ext cx="2090059" cy="429578"/>
          </a:xfrm>
          <a:prstGeom prst="rect">
            <a:avLst/>
          </a:prstGeom>
        </p:spPr>
      </p:pic>
    </p:spTree>
    <p:extLst>
      <p:ext uri="{BB962C8B-B14F-4D97-AF65-F5344CB8AC3E}">
        <p14:creationId xmlns:p14="http://schemas.microsoft.com/office/powerpoint/2010/main" val="1252009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512" userDrawn="1">
          <p15:clr>
            <a:srgbClr val="FBAE40"/>
          </p15:clr>
        </p15:guide>
        <p15:guide id="3" pos="7176">
          <p15:clr>
            <a:srgbClr val="FBAE40"/>
          </p15:clr>
        </p15:guide>
        <p15:guide id="4" pos="216">
          <p15:clr>
            <a:srgbClr val="FBAE40"/>
          </p15:clr>
        </p15:guide>
        <p15:guide id="5" pos="7464">
          <p15:clr>
            <a:srgbClr val="FBAE40"/>
          </p15:clr>
        </p15:guide>
        <p15:guide id="6" orient="horz" pos="4176">
          <p15:clr>
            <a:srgbClr val="FBAE40"/>
          </p15:clr>
        </p15:guide>
        <p15:guide id="7" orient="horz" pos="278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Divider_Image + Horizontal logo (Dark Blu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742C97D-1546-4CBF-A61E-725EA7022285}"/>
              </a:ext>
            </a:extLst>
          </p:cNvPr>
          <p:cNvSpPr>
            <a:spLocks noGrp="1"/>
          </p:cNvSpPr>
          <p:nvPr>
            <p:ph type="ctrTitle" hasCustomPrompt="1"/>
          </p:nvPr>
        </p:nvSpPr>
        <p:spPr>
          <a:xfrm>
            <a:off x="5858359" y="2158268"/>
            <a:ext cx="6013188" cy="2387600"/>
          </a:xfrm>
        </p:spPr>
        <p:txBody>
          <a:bodyPr anchor="b">
            <a:noAutofit/>
          </a:bodyPr>
          <a:lstStyle>
            <a:lvl1pPr algn="l">
              <a:defRPr sz="3600">
                <a:solidFill>
                  <a:schemeClr val="bg1"/>
                </a:solidFill>
              </a:defRPr>
            </a:lvl1pPr>
          </a:lstStyle>
          <a:p>
            <a:r>
              <a:rPr lang="en-US"/>
              <a:t>TITLE or divider slide — AVENIR NEXT LT PRO, DEMI, 36 PT, Dark blue, all caps</a:t>
            </a:r>
          </a:p>
        </p:txBody>
      </p:sp>
      <p:sp>
        <p:nvSpPr>
          <p:cNvPr id="13" name="Subtitle 2">
            <a:extLst>
              <a:ext uri="{FF2B5EF4-FFF2-40B4-BE49-F238E27FC236}">
                <a16:creationId xmlns:a16="http://schemas.microsoft.com/office/drawing/2014/main" id="{347B2A29-479D-4F15-874B-92AAFE7F8216}"/>
              </a:ext>
            </a:extLst>
          </p:cNvPr>
          <p:cNvSpPr>
            <a:spLocks noGrp="1"/>
          </p:cNvSpPr>
          <p:nvPr>
            <p:ph type="subTitle" idx="1" hasCustomPrompt="1"/>
          </p:nvPr>
        </p:nvSpPr>
        <p:spPr>
          <a:xfrm>
            <a:off x="5858359" y="4703214"/>
            <a:ext cx="6013188" cy="827881"/>
          </a:xfrm>
        </p:spPr>
        <p:txBody>
          <a:bodyPr>
            <a:noAutofit/>
          </a:bodyPr>
          <a:lstStyle>
            <a:lvl1pPr marL="0" indent="0" algn="l">
              <a:buNone/>
              <a:defRPr lang="en-US" sz="1800" b="1" i="0" kern="1200" cap="all" spc="0" baseline="0" dirty="0">
                <a:solidFill>
                  <a:schemeClr val="accent2"/>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 AVENIR NEXT LT PRO, DEMI, 18 PT, orange, all CAPS</a:t>
            </a:r>
          </a:p>
        </p:txBody>
      </p:sp>
      <p:sp>
        <p:nvSpPr>
          <p:cNvPr id="72" name="Picture Placeholder 71">
            <a:extLst>
              <a:ext uri="{FF2B5EF4-FFF2-40B4-BE49-F238E27FC236}">
                <a16:creationId xmlns:a16="http://schemas.microsoft.com/office/drawing/2014/main" id="{AF88045B-87F0-0C87-2BCB-D7C92CB67D12}"/>
              </a:ext>
            </a:extLst>
          </p:cNvPr>
          <p:cNvSpPr>
            <a:spLocks noGrp="1"/>
          </p:cNvSpPr>
          <p:nvPr>
            <p:ph type="pic" sz="quarter" idx="10"/>
          </p:nvPr>
        </p:nvSpPr>
        <p:spPr>
          <a:xfrm>
            <a:off x="1" y="-139452"/>
            <a:ext cx="6837635" cy="6282114"/>
          </a:xfrm>
          <a:custGeom>
            <a:avLst/>
            <a:gdLst>
              <a:gd name="connsiteX0" fmla="*/ 395832 w 6837635"/>
              <a:gd name="connsiteY0" fmla="*/ 0 h 6282114"/>
              <a:gd name="connsiteX1" fmla="*/ 1884390 w 6837635"/>
              <a:gd name="connsiteY1" fmla="*/ 0 h 6282114"/>
              <a:gd name="connsiteX2" fmla="*/ 1884392 w 6837635"/>
              <a:gd name="connsiteY2" fmla="*/ 1 h 6282114"/>
              <a:gd name="connsiteX3" fmla="*/ 2661751 w 6837635"/>
              <a:gd name="connsiteY3" fmla="*/ 1 h 6282114"/>
              <a:gd name="connsiteX4" fmla="*/ 2661749 w 6837635"/>
              <a:gd name="connsiteY4" fmla="*/ 0 h 6282114"/>
              <a:gd name="connsiteX5" fmla="*/ 3133252 w 6837635"/>
              <a:gd name="connsiteY5" fmla="*/ 0 h 6282114"/>
              <a:gd name="connsiteX6" fmla="*/ 6837635 w 6837635"/>
              <a:gd name="connsiteY6" fmla="*/ 2207486 h 6282114"/>
              <a:gd name="connsiteX7" fmla="*/ 0 w 6837635"/>
              <a:gd name="connsiteY7" fmla="*/ 6282114 h 6282114"/>
              <a:gd name="connsiteX8" fmla="*/ 0 w 6837635"/>
              <a:gd name="connsiteY8" fmla="*/ 6001140 h 6282114"/>
              <a:gd name="connsiteX9" fmla="*/ 6366132 w 6837635"/>
              <a:gd name="connsiteY9" fmla="*/ 2207486 h 6282114"/>
              <a:gd name="connsiteX10" fmla="*/ 2895765 w 6837635"/>
              <a:gd name="connsiteY10" fmla="*/ 139453 h 6282114"/>
              <a:gd name="connsiteX11" fmla="*/ 2120526 w 6837635"/>
              <a:gd name="connsiteY11" fmla="*/ 139453 h 6282114"/>
              <a:gd name="connsiteX12" fmla="*/ 5622326 w 6837635"/>
              <a:gd name="connsiteY12" fmla="*/ 2207486 h 6282114"/>
              <a:gd name="connsiteX13" fmla="*/ 0 w 6837635"/>
              <a:gd name="connsiteY13" fmla="*/ 5527823 h 6282114"/>
              <a:gd name="connsiteX14" fmla="*/ 0 w 6837635"/>
              <a:gd name="connsiteY14" fmla="*/ 4648736 h 6282114"/>
              <a:gd name="connsiteX15" fmla="*/ 4133768 w 6837635"/>
              <a:gd name="connsiteY15" fmla="*/ 2207486 h 628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37635" h="6282114">
                <a:moveTo>
                  <a:pt x="395832" y="0"/>
                </a:moveTo>
                <a:lnTo>
                  <a:pt x="1884390" y="0"/>
                </a:lnTo>
                <a:lnTo>
                  <a:pt x="1884392" y="1"/>
                </a:lnTo>
                <a:lnTo>
                  <a:pt x="2661751" y="1"/>
                </a:lnTo>
                <a:lnTo>
                  <a:pt x="2661749" y="0"/>
                </a:lnTo>
                <a:lnTo>
                  <a:pt x="3133252" y="0"/>
                </a:lnTo>
                <a:lnTo>
                  <a:pt x="6837635" y="2207486"/>
                </a:lnTo>
                <a:lnTo>
                  <a:pt x="0" y="6282114"/>
                </a:lnTo>
                <a:lnTo>
                  <a:pt x="0" y="6001140"/>
                </a:lnTo>
                <a:lnTo>
                  <a:pt x="6366132" y="2207486"/>
                </a:lnTo>
                <a:lnTo>
                  <a:pt x="2895765" y="139453"/>
                </a:lnTo>
                <a:lnTo>
                  <a:pt x="2120526" y="139453"/>
                </a:lnTo>
                <a:lnTo>
                  <a:pt x="5622326" y="2207486"/>
                </a:lnTo>
                <a:lnTo>
                  <a:pt x="0" y="5527823"/>
                </a:lnTo>
                <a:lnTo>
                  <a:pt x="0" y="4648736"/>
                </a:lnTo>
                <a:lnTo>
                  <a:pt x="4133768" y="2207486"/>
                </a:lnTo>
                <a:close/>
              </a:path>
            </a:pathLst>
          </a:custGeom>
        </p:spPr>
        <p:txBody>
          <a:bodyPr wrap="square">
            <a:noAutofit/>
          </a:bodyPr>
          <a:lstStyle/>
          <a:p>
            <a:endParaRPr lang="en-US"/>
          </a:p>
        </p:txBody>
      </p:sp>
      <p:pic>
        <p:nvPicPr>
          <p:cNvPr id="3" name="Picture 2" descr="Logo&#10;&#10;Description automatically generated">
            <a:extLst>
              <a:ext uri="{FF2B5EF4-FFF2-40B4-BE49-F238E27FC236}">
                <a16:creationId xmlns:a16="http://schemas.microsoft.com/office/drawing/2014/main" id="{4B1726D9-414A-E41E-057C-94AE4E484B79}"/>
              </a:ext>
            </a:extLst>
          </p:cNvPr>
          <p:cNvPicPr>
            <a:picLocks noChangeAspect="1"/>
          </p:cNvPicPr>
          <p:nvPr userDrawn="1"/>
        </p:nvPicPr>
        <p:blipFill>
          <a:blip r:embed="rId2"/>
          <a:stretch>
            <a:fillRect/>
          </a:stretch>
        </p:blipFill>
        <p:spPr>
          <a:xfrm>
            <a:off x="10397222" y="5513130"/>
            <a:ext cx="1329340" cy="887670"/>
          </a:xfrm>
          <a:prstGeom prst="rect">
            <a:avLst/>
          </a:prstGeom>
        </p:spPr>
      </p:pic>
    </p:spTree>
    <p:extLst>
      <p:ext uri="{BB962C8B-B14F-4D97-AF65-F5344CB8AC3E}">
        <p14:creationId xmlns:p14="http://schemas.microsoft.com/office/powerpoint/2010/main" val="2782032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1512" userDrawn="1">
          <p15:clr>
            <a:srgbClr val="FBAE40"/>
          </p15:clr>
        </p15:guide>
        <p15:guide id="3" pos="7176" userDrawn="1">
          <p15:clr>
            <a:srgbClr val="FBAE40"/>
          </p15:clr>
        </p15:guide>
        <p15:guide id="4" pos="216" userDrawn="1">
          <p15:clr>
            <a:srgbClr val="FBAE40"/>
          </p15:clr>
        </p15:guide>
        <p15:guide id="5" pos="7464" userDrawn="1">
          <p15:clr>
            <a:srgbClr val="FBAE40"/>
          </p15:clr>
        </p15:guide>
        <p15:guide id="6" orient="horz" pos="4176" userDrawn="1">
          <p15:clr>
            <a:srgbClr val="FBAE40"/>
          </p15:clr>
        </p15:guide>
        <p15:guide id="7" orient="horz" pos="2784"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Divider_Image + Vertical logo (Dark Blu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742C97D-1546-4CBF-A61E-725EA7022285}"/>
              </a:ext>
            </a:extLst>
          </p:cNvPr>
          <p:cNvSpPr>
            <a:spLocks noGrp="1"/>
          </p:cNvSpPr>
          <p:nvPr>
            <p:ph type="ctrTitle" hasCustomPrompt="1"/>
          </p:nvPr>
        </p:nvSpPr>
        <p:spPr>
          <a:xfrm>
            <a:off x="5858359" y="2391025"/>
            <a:ext cx="6013188" cy="2387600"/>
          </a:xfrm>
        </p:spPr>
        <p:txBody>
          <a:bodyPr anchor="b">
            <a:noAutofit/>
          </a:bodyPr>
          <a:lstStyle>
            <a:lvl1pPr algn="l">
              <a:defRPr sz="3600">
                <a:solidFill>
                  <a:srgbClr val="0B2341"/>
                </a:solidFill>
              </a:defRPr>
            </a:lvl1pPr>
          </a:lstStyle>
          <a:p>
            <a:r>
              <a:rPr lang="en-US"/>
              <a:t>TITLE or divider slide — AVENIR NEXT LT PRO, DEMI, 36 PT, Dark blue, all caps</a:t>
            </a:r>
          </a:p>
        </p:txBody>
      </p:sp>
      <p:sp>
        <p:nvSpPr>
          <p:cNvPr id="13" name="Subtitle 2">
            <a:extLst>
              <a:ext uri="{FF2B5EF4-FFF2-40B4-BE49-F238E27FC236}">
                <a16:creationId xmlns:a16="http://schemas.microsoft.com/office/drawing/2014/main" id="{347B2A29-479D-4F15-874B-92AAFE7F8216}"/>
              </a:ext>
            </a:extLst>
          </p:cNvPr>
          <p:cNvSpPr>
            <a:spLocks noGrp="1"/>
          </p:cNvSpPr>
          <p:nvPr>
            <p:ph type="subTitle" idx="1" hasCustomPrompt="1"/>
          </p:nvPr>
        </p:nvSpPr>
        <p:spPr>
          <a:xfrm>
            <a:off x="5858359" y="4935971"/>
            <a:ext cx="6013188" cy="827881"/>
          </a:xfrm>
        </p:spPr>
        <p:txBody>
          <a:bodyPr>
            <a:noAutofit/>
          </a:bodyPr>
          <a:lstStyle>
            <a:lvl1pPr marL="0" indent="0" algn="l">
              <a:buNone/>
              <a:defRPr lang="en-US" sz="1800" b="1" i="0" kern="1200" cap="all" spc="0" baseline="0" dirty="0">
                <a:solidFill>
                  <a:srgbClr val="E86100"/>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 AVENIR NEXT LT PRO, DEMI, 18 PT, orange, all CAPS</a:t>
            </a:r>
          </a:p>
        </p:txBody>
      </p:sp>
      <p:sp>
        <p:nvSpPr>
          <p:cNvPr id="3" name="Picture Placeholder 2">
            <a:extLst>
              <a:ext uri="{FF2B5EF4-FFF2-40B4-BE49-F238E27FC236}">
                <a16:creationId xmlns:a16="http://schemas.microsoft.com/office/drawing/2014/main" id="{76141FDD-EBCA-0F2D-C255-0C1B7FCB48EF}"/>
              </a:ext>
            </a:extLst>
          </p:cNvPr>
          <p:cNvSpPr>
            <a:spLocks noGrp="1"/>
          </p:cNvSpPr>
          <p:nvPr>
            <p:ph type="pic" sz="quarter" idx="10"/>
          </p:nvPr>
        </p:nvSpPr>
        <p:spPr>
          <a:xfrm>
            <a:off x="1" y="-139452"/>
            <a:ext cx="6837635" cy="6282114"/>
          </a:xfrm>
          <a:custGeom>
            <a:avLst/>
            <a:gdLst>
              <a:gd name="connsiteX0" fmla="*/ 395832 w 6837635"/>
              <a:gd name="connsiteY0" fmla="*/ 0 h 6282114"/>
              <a:gd name="connsiteX1" fmla="*/ 1884390 w 6837635"/>
              <a:gd name="connsiteY1" fmla="*/ 0 h 6282114"/>
              <a:gd name="connsiteX2" fmla="*/ 1884392 w 6837635"/>
              <a:gd name="connsiteY2" fmla="*/ 1 h 6282114"/>
              <a:gd name="connsiteX3" fmla="*/ 2661751 w 6837635"/>
              <a:gd name="connsiteY3" fmla="*/ 1 h 6282114"/>
              <a:gd name="connsiteX4" fmla="*/ 2661749 w 6837635"/>
              <a:gd name="connsiteY4" fmla="*/ 0 h 6282114"/>
              <a:gd name="connsiteX5" fmla="*/ 3133252 w 6837635"/>
              <a:gd name="connsiteY5" fmla="*/ 0 h 6282114"/>
              <a:gd name="connsiteX6" fmla="*/ 6837635 w 6837635"/>
              <a:gd name="connsiteY6" fmla="*/ 2207486 h 6282114"/>
              <a:gd name="connsiteX7" fmla="*/ 0 w 6837635"/>
              <a:gd name="connsiteY7" fmla="*/ 6282114 h 6282114"/>
              <a:gd name="connsiteX8" fmla="*/ 0 w 6837635"/>
              <a:gd name="connsiteY8" fmla="*/ 6001140 h 6282114"/>
              <a:gd name="connsiteX9" fmla="*/ 6366132 w 6837635"/>
              <a:gd name="connsiteY9" fmla="*/ 2207486 h 6282114"/>
              <a:gd name="connsiteX10" fmla="*/ 2895765 w 6837635"/>
              <a:gd name="connsiteY10" fmla="*/ 139453 h 6282114"/>
              <a:gd name="connsiteX11" fmla="*/ 2120526 w 6837635"/>
              <a:gd name="connsiteY11" fmla="*/ 139453 h 6282114"/>
              <a:gd name="connsiteX12" fmla="*/ 5622326 w 6837635"/>
              <a:gd name="connsiteY12" fmla="*/ 2207486 h 6282114"/>
              <a:gd name="connsiteX13" fmla="*/ 0 w 6837635"/>
              <a:gd name="connsiteY13" fmla="*/ 5527823 h 6282114"/>
              <a:gd name="connsiteX14" fmla="*/ 0 w 6837635"/>
              <a:gd name="connsiteY14" fmla="*/ 4648736 h 6282114"/>
              <a:gd name="connsiteX15" fmla="*/ 4133768 w 6837635"/>
              <a:gd name="connsiteY15" fmla="*/ 2207486 h 628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37635" h="6282114">
                <a:moveTo>
                  <a:pt x="395832" y="0"/>
                </a:moveTo>
                <a:lnTo>
                  <a:pt x="1884390" y="0"/>
                </a:lnTo>
                <a:lnTo>
                  <a:pt x="1884392" y="1"/>
                </a:lnTo>
                <a:lnTo>
                  <a:pt x="2661751" y="1"/>
                </a:lnTo>
                <a:lnTo>
                  <a:pt x="2661749" y="0"/>
                </a:lnTo>
                <a:lnTo>
                  <a:pt x="3133252" y="0"/>
                </a:lnTo>
                <a:lnTo>
                  <a:pt x="6837635" y="2207486"/>
                </a:lnTo>
                <a:lnTo>
                  <a:pt x="0" y="6282114"/>
                </a:lnTo>
                <a:lnTo>
                  <a:pt x="0" y="6001140"/>
                </a:lnTo>
                <a:lnTo>
                  <a:pt x="6366132" y="2207486"/>
                </a:lnTo>
                <a:lnTo>
                  <a:pt x="2895765" y="139453"/>
                </a:lnTo>
                <a:lnTo>
                  <a:pt x="2120526" y="139453"/>
                </a:lnTo>
                <a:lnTo>
                  <a:pt x="5622326" y="2207486"/>
                </a:lnTo>
                <a:lnTo>
                  <a:pt x="0" y="5527823"/>
                </a:lnTo>
                <a:lnTo>
                  <a:pt x="0" y="4648736"/>
                </a:lnTo>
                <a:lnTo>
                  <a:pt x="4133768" y="2207486"/>
                </a:lnTo>
                <a:close/>
              </a:path>
            </a:pathLst>
          </a:custGeom>
        </p:spPr>
        <p:txBody>
          <a:bodyPr wrap="square">
            <a:noAutofit/>
          </a:bodyPr>
          <a:lstStyle/>
          <a:p>
            <a:endParaRPr lang="en-US"/>
          </a:p>
        </p:txBody>
      </p:sp>
      <p:pic>
        <p:nvPicPr>
          <p:cNvPr id="4" name="Picture 3" descr="Icon&#10;&#10;Description automatically generated">
            <a:extLst>
              <a:ext uri="{FF2B5EF4-FFF2-40B4-BE49-F238E27FC236}">
                <a16:creationId xmlns:a16="http://schemas.microsoft.com/office/drawing/2014/main" id="{4B815A73-A0E1-664B-E59D-DCFF50D36038}"/>
              </a:ext>
            </a:extLst>
          </p:cNvPr>
          <p:cNvPicPr>
            <a:picLocks noChangeAspect="1"/>
          </p:cNvPicPr>
          <p:nvPr userDrawn="1"/>
        </p:nvPicPr>
        <p:blipFill>
          <a:blip r:embed="rId2"/>
          <a:stretch>
            <a:fillRect/>
          </a:stretch>
        </p:blipFill>
        <p:spPr>
          <a:xfrm>
            <a:off x="9636503" y="5971222"/>
            <a:ext cx="2090059" cy="429578"/>
          </a:xfrm>
          <a:prstGeom prst="rect">
            <a:avLst/>
          </a:prstGeom>
        </p:spPr>
      </p:pic>
    </p:spTree>
    <p:extLst>
      <p:ext uri="{BB962C8B-B14F-4D97-AF65-F5344CB8AC3E}">
        <p14:creationId xmlns:p14="http://schemas.microsoft.com/office/powerpoint/2010/main" val="1139386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1512" userDrawn="1">
          <p15:clr>
            <a:srgbClr val="FBAE40"/>
          </p15:clr>
        </p15:guide>
        <p15:guide id="3" pos="7176" userDrawn="1">
          <p15:clr>
            <a:srgbClr val="FBAE40"/>
          </p15:clr>
        </p15:guide>
        <p15:guide id="4" pos="216" userDrawn="1">
          <p15:clr>
            <a:srgbClr val="FBAE40"/>
          </p15:clr>
        </p15:guide>
        <p15:guide id="5" pos="7464" userDrawn="1">
          <p15:clr>
            <a:srgbClr val="FBAE40"/>
          </p15:clr>
        </p15:guide>
        <p15:guide id="6" orient="horz" pos="4176" userDrawn="1">
          <p15:clr>
            <a:srgbClr val="FBAE40"/>
          </p15:clr>
        </p15:guide>
        <p15:guide id="7" orient="horz" pos="2784"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ntent With Icons (Orang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AD05ADA-E156-0643-B183-FFE72FA07362}"/>
              </a:ext>
            </a:extLst>
          </p:cNvPr>
          <p:cNvSpPr>
            <a:spLocks noGrp="1"/>
          </p:cNvSpPr>
          <p:nvPr>
            <p:ph type="sldNum" sz="quarter" idx="12"/>
          </p:nvPr>
        </p:nvSpPr>
        <p:spPr>
          <a:xfrm>
            <a:off x="616649" y="6395203"/>
            <a:ext cx="407541" cy="365125"/>
          </a:xfrm>
          <a:prstGeom prst="rect">
            <a:avLst/>
          </a:prstGeom>
        </p:spPr>
        <p:txBody>
          <a:bodyPr/>
          <a:lstStyle>
            <a:lvl1pPr algn="r">
              <a:defRPr>
                <a:solidFill>
                  <a:srgbClr val="999999"/>
                </a:solidFill>
              </a:defRPr>
            </a:lvl1pPr>
          </a:lstStyle>
          <a:p>
            <a:fld id="{9564885F-477D-A14D-B2C1-5ECAF755F313}" type="slidenum">
              <a:rPr lang="en-US" smtClean="0"/>
              <a:pPr/>
              <a:t>‹#›</a:t>
            </a:fld>
            <a:endParaRPr lang="en-US"/>
          </a:p>
        </p:txBody>
      </p:sp>
      <p:sp>
        <p:nvSpPr>
          <p:cNvPr id="19" name="Oval 18">
            <a:extLst>
              <a:ext uri="{FF2B5EF4-FFF2-40B4-BE49-F238E27FC236}">
                <a16:creationId xmlns:a16="http://schemas.microsoft.com/office/drawing/2014/main" id="{669E0A95-0C53-4047-82CE-0598CA3A5F7B}"/>
              </a:ext>
            </a:extLst>
          </p:cNvPr>
          <p:cNvSpPr>
            <a:spLocks noChangeAspect="1"/>
          </p:cNvSpPr>
          <p:nvPr userDrawn="1"/>
        </p:nvSpPr>
        <p:spPr>
          <a:xfrm>
            <a:off x="1325939" y="4092923"/>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0" name="Oval 19">
            <a:extLst>
              <a:ext uri="{FF2B5EF4-FFF2-40B4-BE49-F238E27FC236}">
                <a16:creationId xmlns:a16="http://schemas.microsoft.com/office/drawing/2014/main" id="{9EA5C336-9855-E141-918F-0E89EE827690}"/>
              </a:ext>
            </a:extLst>
          </p:cNvPr>
          <p:cNvSpPr>
            <a:spLocks noChangeAspect="1"/>
          </p:cNvSpPr>
          <p:nvPr userDrawn="1"/>
        </p:nvSpPr>
        <p:spPr>
          <a:xfrm>
            <a:off x="1325939" y="1600160"/>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1" name="Oval 20">
            <a:extLst>
              <a:ext uri="{FF2B5EF4-FFF2-40B4-BE49-F238E27FC236}">
                <a16:creationId xmlns:a16="http://schemas.microsoft.com/office/drawing/2014/main" id="{29EA0B01-E266-E545-A750-4CBD0D03EDBD}"/>
              </a:ext>
            </a:extLst>
          </p:cNvPr>
          <p:cNvSpPr>
            <a:spLocks noChangeAspect="1"/>
          </p:cNvSpPr>
          <p:nvPr userDrawn="1"/>
        </p:nvSpPr>
        <p:spPr>
          <a:xfrm>
            <a:off x="1499660" y="1773881"/>
            <a:ext cx="1554480" cy="1554480"/>
          </a:xfrm>
          <a:prstGeom prst="ellipse">
            <a:avLst/>
          </a:prstGeom>
          <a:solidFill>
            <a:schemeClr val="accent3"/>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4" name="Oval 23">
            <a:extLst>
              <a:ext uri="{FF2B5EF4-FFF2-40B4-BE49-F238E27FC236}">
                <a16:creationId xmlns:a16="http://schemas.microsoft.com/office/drawing/2014/main" id="{5A7B65ED-5F59-074C-B2D7-9F9B76C45DA3}"/>
              </a:ext>
            </a:extLst>
          </p:cNvPr>
          <p:cNvSpPr>
            <a:spLocks noChangeAspect="1"/>
          </p:cNvSpPr>
          <p:nvPr userDrawn="1"/>
        </p:nvSpPr>
        <p:spPr>
          <a:xfrm>
            <a:off x="1499660" y="4266645"/>
            <a:ext cx="1554480" cy="1554480"/>
          </a:xfrm>
          <a:prstGeom prst="ellipse">
            <a:avLst/>
          </a:pr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5" name="Picture Placeholder 7">
            <a:extLst>
              <a:ext uri="{FF2B5EF4-FFF2-40B4-BE49-F238E27FC236}">
                <a16:creationId xmlns:a16="http://schemas.microsoft.com/office/drawing/2014/main" id="{064CEFBA-6629-6046-B591-5AF03121D1DC}"/>
              </a:ext>
            </a:extLst>
          </p:cNvPr>
          <p:cNvSpPr>
            <a:spLocks noGrp="1"/>
          </p:cNvSpPr>
          <p:nvPr>
            <p:ph type="pic" sz="quarter" idx="20" hasCustomPrompt="1"/>
          </p:nvPr>
        </p:nvSpPr>
        <p:spPr>
          <a:xfrm>
            <a:off x="1499660" y="1773881"/>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a:t>Insert Photo or Icon Here</a:t>
            </a:r>
          </a:p>
        </p:txBody>
      </p:sp>
      <p:sp>
        <p:nvSpPr>
          <p:cNvPr id="26" name="Picture Placeholder 7">
            <a:extLst>
              <a:ext uri="{FF2B5EF4-FFF2-40B4-BE49-F238E27FC236}">
                <a16:creationId xmlns:a16="http://schemas.microsoft.com/office/drawing/2014/main" id="{267FBC05-7AF0-414F-977C-E66855B2438D}"/>
              </a:ext>
            </a:extLst>
          </p:cNvPr>
          <p:cNvSpPr>
            <a:spLocks noGrp="1"/>
          </p:cNvSpPr>
          <p:nvPr>
            <p:ph type="pic" sz="quarter" idx="21" hasCustomPrompt="1"/>
          </p:nvPr>
        </p:nvSpPr>
        <p:spPr>
          <a:xfrm>
            <a:off x="1499660" y="4266645"/>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a:t>Insert Photo or Icon Here</a:t>
            </a:r>
          </a:p>
        </p:txBody>
      </p:sp>
      <p:sp>
        <p:nvSpPr>
          <p:cNvPr id="28" name="Content Placeholder 2">
            <a:extLst>
              <a:ext uri="{FF2B5EF4-FFF2-40B4-BE49-F238E27FC236}">
                <a16:creationId xmlns:a16="http://schemas.microsoft.com/office/drawing/2014/main" id="{3386FF98-DC36-3D48-893F-D61A2FC191D1}"/>
              </a:ext>
            </a:extLst>
          </p:cNvPr>
          <p:cNvSpPr>
            <a:spLocks noGrp="1"/>
          </p:cNvSpPr>
          <p:nvPr>
            <p:ph idx="1" hasCustomPrompt="1"/>
          </p:nvPr>
        </p:nvSpPr>
        <p:spPr>
          <a:xfrm>
            <a:off x="3771900" y="1600159"/>
            <a:ext cx="8077200" cy="1901923"/>
          </a:xfrm>
        </p:spPr>
        <p:txBody>
          <a:bodyPr anchor="ctr">
            <a:noAutofit/>
          </a:bodyPr>
          <a:lstStyle>
            <a:lvl1pPr marL="228600" indent="-228600">
              <a:spcAft>
                <a:spcPts val="600"/>
              </a:spcAft>
              <a:buClr>
                <a:srgbClr val="E86100"/>
              </a:buClr>
              <a:buFont typeface="Wingdings" pitchFamily="2" charset="2"/>
              <a:buChar char="§"/>
              <a:tabLst/>
              <a:defRPr sz="1800" b="1" i="0">
                <a:latin typeface="Avenir Next LT Pro Demi" panose="020B0504020202020204" pitchFamily="34" charset="77"/>
              </a:defRPr>
            </a:lvl1pPr>
            <a:lvl2pPr>
              <a:spcAft>
                <a:spcPts val="600"/>
              </a:spcAft>
              <a:defRPr sz="1600"/>
            </a:lvl2pPr>
            <a:lvl3pPr marL="914400" marR="0" indent="0" algn="l" defTabSz="914400" rtl="0" eaLnBrk="1" fontAlgn="auto" latinLnBrk="0" hangingPunct="1">
              <a:lnSpc>
                <a:spcPct val="90000"/>
              </a:lnSpc>
              <a:spcBef>
                <a:spcPts val="0"/>
              </a:spcBef>
              <a:spcAft>
                <a:spcPts val="600"/>
              </a:spcAft>
              <a:buClr>
                <a:schemeClr val="tx2"/>
              </a:buClr>
              <a:buSzTx/>
              <a:buFont typeface="Arial" panose="020B0604020202020204" pitchFamily="34" charset="0"/>
              <a:buNone/>
              <a:tabLst/>
              <a:defRPr sz="1400"/>
            </a:lvl3pPr>
            <a:lvl4pPr marL="13716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lvl4pPr>
            <a:lvl5pPr marL="20574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5pPr>
          </a:lstStyle>
          <a:p>
            <a:pPr>
              <a:spcAft>
                <a:spcPts val="200"/>
              </a:spcAft>
            </a:pPr>
            <a:r>
              <a:rPr lang="en-US"/>
              <a:t>To insert an image</a:t>
            </a:r>
          </a:p>
          <a:p>
            <a:pPr lvl="1">
              <a:spcAft>
                <a:spcPts val="200"/>
              </a:spcAft>
            </a:pPr>
            <a:r>
              <a:rPr lang="en-US"/>
              <a:t>Click the center of the placeholder</a:t>
            </a:r>
          </a:p>
          <a:p>
            <a:pPr lvl="1">
              <a:spcAft>
                <a:spcPts val="200"/>
              </a:spcAft>
            </a:pPr>
            <a:r>
              <a:rPr lang="en-US"/>
              <a:t>From your computer’s file options that appear, select the image you want </a:t>
            </a:r>
          </a:p>
          <a:p>
            <a:pPr lvl="1">
              <a:spcAft>
                <a:spcPts val="200"/>
              </a:spcAft>
            </a:pPr>
            <a:r>
              <a:rPr lang="en-US"/>
              <a:t>Click Insert </a:t>
            </a:r>
          </a:p>
        </p:txBody>
      </p:sp>
      <p:sp>
        <p:nvSpPr>
          <p:cNvPr id="31" name="Content Placeholder 2">
            <a:extLst>
              <a:ext uri="{FF2B5EF4-FFF2-40B4-BE49-F238E27FC236}">
                <a16:creationId xmlns:a16="http://schemas.microsoft.com/office/drawing/2014/main" id="{25656F1B-7A31-2049-8171-C1264E2E1F1F}"/>
              </a:ext>
            </a:extLst>
          </p:cNvPr>
          <p:cNvSpPr>
            <a:spLocks noGrp="1"/>
          </p:cNvSpPr>
          <p:nvPr>
            <p:ph idx="22" hasCustomPrompt="1"/>
          </p:nvPr>
        </p:nvSpPr>
        <p:spPr>
          <a:xfrm>
            <a:off x="3771900" y="4092923"/>
            <a:ext cx="8077200" cy="1901923"/>
          </a:xfrm>
        </p:spPr>
        <p:txBody>
          <a:bodyPr anchor="ctr">
            <a:noAutofit/>
          </a:bodyPr>
          <a:lstStyle>
            <a:lvl1pPr>
              <a:spcAft>
                <a:spcPts val="600"/>
              </a:spcAft>
              <a:buClr>
                <a:srgbClr val="E86100"/>
              </a:buClr>
              <a:defRPr sz="1800" b="1" i="0">
                <a:latin typeface="Avenir Next LT Pro Demi" panose="020B0504020202020204" pitchFamily="34" charset="77"/>
              </a:defRPr>
            </a:lvl1pPr>
            <a:lvl2pPr>
              <a:spcAft>
                <a:spcPts val="600"/>
              </a:spcAft>
              <a:defRPr sz="1600"/>
            </a:lvl2pPr>
            <a:lvl3pPr marL="914400" marR="0" indent="0" algn="l" defTabSz="914400" rtl="0" eaLnBrk="1" fontAlgn="auto" latinLnBrk="0" hangingPunct="1">
              <a:lnSpc>
                <a:spcPct val="90000"/>
              </a:lnSpc>
              <a:spcBef>
                <a:spcPts val="0"/>
              </a:spcBef>
              <a:spcAft>
                <a:spcPts val="600"/>
              </a:spcAft>
              <a:buClr>
                <a:schemeClr val="tx2"/>
              </a:buClr>
              <a:buSzTx/>
              <a:buFont typeface="Arial" panose="020B0604020202020204" pitchFamily="34" charset="0"/>
              <a:buNone/>
              <a:tabLst/>
              <a:defRPr sz="1400"/>
            </a:lvl3pPr>
            <a:lvl4pPr marL="13716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lvl4pPr>
            <a:lvl5pPr marL="20574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5pPr>
          </a:lstStyle>
          <a:p>
            <a:pPr>
              <a:spcAft>
                <a:spcPts val="200"/>
              </a:spcAft>
            </a:pPr>
            <a:r>
              <a:rPr lang="en-US"/>
              <a:t>To insert an image</a:t>
            </a:r>
          </a:p>
          <a:p>
            <a:pPr lvl="1">
              <a:spcAft>
                <a:spcPts val="200"/>
              </a:spcAft>
            </a:pPr>
            <a:r>
              <a:rPr lang="en-US"/>
              <a:t>Click the center of the placeholder</a:t>
            </a:r>
          </a:p>
          <a:p>
            <a:pPr lvl="1">
              <a:spcAft>
                <a:spcPts val="200"/>
              </a:spcAft>
            </a:pPr>
            <a:r>
              <a:rPr lang="en-US"/>
              <a:t>From your computer’s file options that appear, select the image you want </a:t>
            </a:r>
          </a:p>
          <a:p>
            <a:pPr lvl="1">
              <a:spcAft>
                <a:spcPts val="200"/>
              </a:spcAft>
            </a:pPr>
            <a:r>
              <a:rPr lang="en-US"/>
              <a:t>Click Insert </a:t>
            </a:r>
          </a:p>
        </p:txBody>
      </p:sp>
      <p:cxnSp>
        <p:nvCxnSpPr>
          <p:cNvPr id="32" name="Straight Connector 31">
            <a:extLst>
              <a:ext uri="{FF2B5EF4-FFF2-40B4-BE49-F238E27FC236}">
                <a16:creationId xmlns:a16="http://schemas.microsoft.com/office/drawing/2014/main" id="{3EF769BB-C4DC-104B-B5D4-C82338900C6B}"/>
              </a:ext>
            </a:extLst>
          </p:cNvPr>
          <p:cNvCxnSpPr>
            <a:cxnSpLocks/>
          </p:cNvCxnSpPr>
          <p:nvPr userDrawn="1"/>
        </p:nvCxnSpPr>
        <p:spPr>
          <a:xfrm flipV="1">
            <a:off x="3481796" y="1600160"/>
            <a:ext cx="0" cy="1901923"/>
          </a:xfrm>
          <a:prstGeom prst="line">
            <a:avLst/>
          </a:prstGeom>
          <a:ln w="44450" cap="rnd">
            <a:solidFill>
              <a:srgbClr val="E8772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470F226-232D-084B-9073-6353ACE15E65}"/>
              </a:ext>
            </a:extLst>
          </p:cNvPr>
          <p:cNvCxnSpPr>
            <a:cxnSpLocks/>
          </p:cNvCxnSpPr>
          <p:nvPr userDrawn="1"/>
        </p:nvCxnSpPr>
        <p:spPr>
          <a:xfrm flipV="1">
            <a:off x="3481796" y="4092923"/>
            <a:ext cx="0" cy="1901923"/>
          </a:xfrm>
          <a:prstGeom prst="line">
            <a:avLst/>
          </a:prstGeom>
          <a:ln w="44450" cap="rnd">
            <a:solidFill>
              <a:srgbClr val="E87722"/>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1A1A6BB-4B01-264F-9B2F-7150B4AF3CBE}"/>
              </a:ext>
            </a:extLst>
          </p:cNvPr>
          <p:cNvCxnSpPr>
            <a:cxnSpLocks/>
            <a:stCxn id="20" idx="6"/>
          </p:cNvCxnSpPr>
          <p:nvPr userDrawn="1"/>
        </p:nvCxnSpPr>
        <p:spPr>
          <a:xfrm>
            <a:off x="3227862" y="2551122"/>
            <a:ext cx="253934" cy="0"/>
          </a:xfrm>
          <a:prstGeom prst="line">
            <a:avLst/>
          </a:prstGeom>
          <a:ln w="44450">
            <a:solidFill>
              <a:srgbClr val="E8772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1E71469-9F27-A94E-9820-2F21B780DD54}"/>
              </a:ext>
            </a:extLst>
          </p:cNvPr>
          <p:cNvCxnSpPr>
            <a:cxnSpLocks/>
          </p:cNvCxnSpPr>
          <p:nvPr userDrawn="1"/>
        </p:nvCxnSpPr>
        <p:spPr>
          <a:xfrm>
            <a:off x="3227862" y="5043884"/>
            <a:ext cx="253934" cy="0"/>
          </a:xfrm>
          <a:prstGeom prst="line">
            <a:avLst/>
          </a:prstGeom>
          <a:ln w="44450">
            <a:solidFill>
              <a:srgbClr val="E87722"/>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7A828ABE-A104-1B47-BB4A-7979D868BD4A}"/>
              </a:ext>
            </a:extLst>
          </p:cNvPr>
          <p:cNvSpPr/>
          <p:nvPr userDrawn="1"/>
        </p:nvSpPr>
        <p:spPr>
          <a:xfrm>
            <a:off x="0" y="0"/>
            <a:ext cx="342900" cy="6858000"/>
          </a:xfrm>
          <a:prstGeom prst="rect">
            <a:avLst/>
          </a:prstGeom>
          <a:solidFill>
            <a:srgbClr val="0B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9" name="Footer Placeholder 6">
            <a:extLst>
              <a:ext uri="{FF2B5EF4-FFF2-40B4-BE49-F238E27FC236}">
                <a16:creationId xmlns:a16="http://schemas.microsoft.com/office/drawing/2014/main" id="{A0CF961C-97BB-8F44-A598-7A4400817869}"/>
              </a:ext>
            </a:extLst>
          </p:cNvPr>
          <p:cNvSpPr>
            <a:spLocks noGrp="1"/>
          </p:cNvSpPr>
          <p:nvPr>
            <p:ph type="ftr" sz="quarter" idx="13"/>
          </p:nvPr>
        </p:nvSpPr>
        <p:spPr>
          <a:xfrm>
            <a:off x="1118203" y="6395203"/>
            <a:ext cx="6743700" cy="365125"/>
          </a:xfrm>
          <a:prstGeom prst="rect">
            <a:avLst/>
          </a:prstGeom>
        </p:spPr>
        <p:txBody>
          <a:bodyPr/>
          <a:lstStyle>
            <a:lvl1pPr>
              <a:defRPr>
                <a:solidFill>
                  <a:srgbClr val="999999"/>
                </a:solidFill>
              </a:defRPr>
            </a:lvl1pPr>
          </a:lstStyle>
          <a:p>
            <a:endParaRPr lang="en-US"/>
          </a:p>
        </p:txBody>
      </p:sp>
      <p:sp>
        <p:nvSpPr>
          <p:cNvPr id="2" name="Title 1">
            <a:extLst>
              <a:ext uri="{FF2B5EF4-FFF2-40B4-BE49-F238E27FC236}">
                <a16:creationId xmlns:a16="http://schemas.microsoft.com/office/drawing/2014/main" id="{B7C2D28E-8834-9183-4BA7-30DAC0A0EAB3}"/>
              </a:ext>
            </a:extLst>
          </p:cNvPr>
          <p:cNvSpPr>
            <a:spLocks noGrp="1"/>
          </p:cNvSpPr>
          <p:nvPr>
            <p:ph type="title" hasCustomPrompt="1"/>
          </p:nvPr>
        </p:nvSpPr>
        <p:spPr/>
        <p:txBody>
          <a:bodyPr/>
          <a:lstStyle>
            <a:lvl1pPr>
              <a:defRPr>
                <a:solidFill>
                  <a:schemeClr val="bg1"/>
                </a:solidFill>
              </a:defRPr>
            </a:lvl1pPr>
          </a:lstStyle>
          <a:p>
            <a:r>
              <a:rPr lang="en-US"/>
              <a:t>TITLE — avenir NEXT LT PRO, DEMI, 28 PT, DARK BLUE, caps</a:t>
            </a:r>
          </a:p>
        </p:txBody>
      </p:sp>
    </p:spTree>
    <p:extLst>
      <p:ext uri="{BB962C8B-B14F-4D97-AF65-F5344CB8AC3E}">
        <p14:creationId xmlns:p14="http://schemas.microsoft.com/office/powerpoint/2010/main" val="170961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userDrawn="1">
          <p15:clr>
            <a:srgbClr val="FBAE40"/>
          </p15:clr>
        </p15:guide>
        <p15:guide id="2" pos="2376" userDrawn="1">
          <p15:clr>
            <a:srgbClr val="FBAE40"/>
          </p15:clr>
        </p15:guide>
        <p15:guide id="3" pos="7464" userDrawn="1">
          <p15:clr>
            <a:srgbClr val="FBAE40"/>
          </p15:clr>
        </p15:guide>
        <p15:guide id="4" orient="horz" pos="1008" userDrawn="1">
          <p15:clr>
            <a:srgbClr val="FBAE40"/>
          </p15:clr>
        </p15:guide>
        <p15:guide id="5" orient="horz" pos="2208" userDrawn="1">
          <p15:clr>
            <a:srgbClr val="FBAE40"/>
          </p15:clr>
        </p15:guide>
        <p15:guide id="6" orient="horz" pos="2568" userDrawn="1">
          <p15:clr>
            <a:srgbClr val="FBAE40"/>
          </p15:clr>
        </p15:guide>
        <p15:guide id="7" orient="horz" pos="4176" userDrawn="1">
          <p15:clr>
            <a:srgbClr val="FBAE40"/>
          </p15:clr>
        </p15:guide>
        <p15:guide id="8" pos="4056" userDrawn="1">
          <p15:clr>
            <a:srgbClr val="FBAE40"/>
          </p15:clr>
        </p15:guide>
        <p15:guide id="9" pos="3912" userDrawn="1">
          <p15:clr>
            <a:srgbClr val="FBAE40"/>
          </p15:clr>
        </p15:guide>
        <p15:guide id="10" pos="216" userDrawn="1">
          <p15:clr>
            <a:srgbClr val="FBAE40"/>
          </p15:clr>
        </p15:guide>
        <p15:guide id="11" orient="horz" pos="3792"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Dark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E6D621E-F4C4-464D-AD77-31F8A6F24240}"/>
              </a:ext>
            </a:extLst>
          </p:cNvPr>
          <p:cNvSpPr/>
          <p:nvPr userDrawn="1"/>
        </p:nvSpPr>
        <p:spPr>
          <a:xfrm>
            <a:off x="0" y="1"/>
            <a:ext cx="12192000" cy="6207301"/>
          </a:xfrm>
          <a:prstGeom prst="rect">
            <a:avLst/>
          </a:prstGeom>
          <a:solidFill>
            <a:srgbClr val="0B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B28AEC2-BB00-E14A-935A-51CB9E4A467E}"/>
              </a:ext>
            </a:extLst>
          </p:cNvPr>
          <p:cNvSpPr>
            <a:spLocks noGrp="1"/>
          </p:cNvSpPr>
          <p:nvPr>
            <p:ph idx="1" hasCustomPrompt="1"/>
          </p:nvPr>
        </p:nvSpPr>
        <p:spPr>
          <a:xfrm>
            <a:off x="417340" y="1316646"/>
            <a:ext cx="11357317" cy="4727693"/>
          </a:xfrm>
        </p:spPr>
        <p:txBody>
          <a:bodyPr>
            <a:noAutofit/>
          </a:bodyPr>
          <a:lstStyle>
            <a:lvl1pPr marL="228600" indent="-228600">
              <a:spcAft>
                <a:spcPts val="1200"/>
              </a:spcAft>
              <a:buClr>
                <a:srgbClr val="FFFFFF"/>
              </a:buClr>
              <a:buFont typeface="Wingdings" pitchFamily="2" charset="2"/>
              <a:buChar char="§"/>
              <a:tabLst/>
              <a:defRPr sz="1800">
                <a:solidFill>
                  <a:srgbClr val="FFFFFF"/>
                </a:solidFill>
              </a:defRPr>
            </a:lvl1pPr>
            <a:lvl2pPr marL="685800" indent="-228600">
              <a:spcAft>
                <a:spcPts val="1200"/>
              </a:spcAft>
              <a:buClr>
                <a:srgbClr val="FFFFFF"/>
              </a:buClr>
              <a:buFont typeface="System Font Regular"/>
              <a:buChar char="–"/>
              <a:defRPr sz="1600">
                <a:solidFill>
                  <a:srgbClr val="FFFFFF"/>
                </a:solidFill>
              </a:defRPr>
            </a:lvl2pPr>
            <a:lvl3pPr>
              <a:spcAft>
                <a:spcPts val="1200"/>
              </a:spcAft>
              <a:buClr>
                <a:srgbClr val="FFFFFF"/>
              </a:buClr>
              <a:defRPr sz="1400">
                <a:solidFill>
                  <a:srgbClr val="FFFFFF"/>
                </a:solidFill>
              </a:defRPr>
            </a:lvl3pPr>
            <a:lvl4pPr>
              <a:defRPr sz="1200">
                <a:solidFill>
                  <a:schemeClr val="bg1"/>
                </a:solidFill>
              </a:defRPr>
            </a:lvl4pPr>
            <a:lvl5pPr marL="18288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solidFill>
                  <a:srgbClr val="FFFFFF"/>
                </a:solidFill>
              </a:defRPr>
            </a:lvl5pPr>
          </a:lstStyle>
          <a:p>
            <a:r>
              <a:rPr lang="en-US"/>
              <a:t>First level - white square bullets, Avenir Next LT Pro, Regular, 18 </a:t>
            </a:r>
            <a:r>
              <a:rPr lang="en-US" err="1"/>
              <a:t>pt</a:t>
            </a:r>
            <a:r>
              <a:rPr lang="en-US"/>
              <a:t>, white font, sentence case</a:t>
            </a:r>
          </a:p>
          <a:p>
            <a:r>
              <a:rPr lang="en-US"/>
              <a:t>Sentence case is capitalizing only the first letter of the first word and any proper nouns and names/titles.</a:t>
            </a:r>
          </a:p>
          <a:p>
            <a:pPr lvl="1"/>
            <a:r>
              <a:rPr lang="en-US"/>
              <a:t>Second level – white dashes, Avenir Next LT Pro, Regular, 16 </a:t>
            </a:r>
            <a:r>
              <a:rPr lang="en-US" err="1"/>
              <a:t>pt</a:t>
            </a:r>
            <a:r>
              <a:rPr lang="en-US"/>
              <a:t>, white font, sentence case</a:t>
            </a:r>
          </a:p>
          <a:p>
            <a:pPr lvl="2"/>
            <a:r>
              <a:rPr lang="en-US"/>
              <a:t>Third level – white circle bullets, Avenir Next LT Pro, Regular, 14 </a:t>
            </a:r>
            <a:r>
              <a:rPr lang="en-US" err="1"/>
              <a:t>pt</a:t>
            </a:r>
            <a:r>
              <a:rPr lang="en-US"/>
              <a:t>, white font, sentence case</a:t>
            </a:r>
          </a:p>
          <a:p>
            <a:r>
              <a:rPr lang="en-US"/>
              <a:t>If the title or text placeholders need alignment, go to the Home tab, click Reset in the Slides toolbar. </a:t>
            </a:r>
          </a:p>
          <a:p>
            <a:r>
              <a:rPr lang="en-US"/>
              <a:t>Use a period if the bullet is a complete sentence.</a:t>
            </a:r>
          </a:p>
          <a:p>
            <a:pPr marL="2057400" marR="0" lvl="4"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a:pPr>
            <a:endParaRPr lang="en-US"/>
          </a:p>
        </p:txBody>
      </p:sp>
      <p:sp>
        <p:nvSpPr>
          <p:cNvPr id="4" name="Slide Number Placeholder 3">
            <a:extLst>
              <a:ext uri="{FF2B5EF4-FFF2-40B4-BE49-F238E27FC236}">
                <a16:creationId xmlns:a16="http://schemas.microsoft.com/office/drawing/2014/main" id="{3B7F3347-194B-D44D-B0FD-79708A31E8BC}"/>
              </a:ext>
            </a:extLst>
          </p:cNvPr>
          <p:cNvSpPr>
            <a:spLocks noGrp="1"/>
          </p:cNvSpPr>
          <p:nvPr>
            <p:ph type="sldNum" sz="quarter" idx="12"/>
          </p:nvPr>
        </p:nvSpPr>
        <p:spPr>
          <a:xfrm>
            <a:off x="265591" y="6395203"/>
            <a:ext cx="318761" cy="365125"/>
          </a:xfrm>
          <a:prstGeom prst="rect">
            <a:avLst/>
          </a:prstGeom>
        </p:spPr>
        <p:txBody>
          <a:bodyPr/>
          <a:lstStyle>
            <a:lvl1pPr>
              <a:defRPr>
                <a:solidFill>
                  <a:srgbClr val="999999"/>
                </a:solidFill>
              </a:defRPr>
            </a:lvl1pPr>
          </a:lstStyle>
          <a:p>
            <a:fld id="{9564885F-477D-A14D-B2C1-5ECAF755F313}" type="slidenum">
              <a:rPr lang="en-US" smtClean="0"/>
              <a:pPr/>
              <a:t>‹#›</a:t>
            </a:fld>
            <a:endParaRPr lang="en-US" spc="400"/>
          </a:p>
        </p:txBody>
      </p:sp>
      <p:sp>
        <p:nvSpPr>
          <p:cNvPr id="7" name="Footer Placeholder 6">
            <a:extLst>
              <a:ext uri="{FF2B5EF4-FFF2-40B4-BE49-F238E27FC236}">
                <a16:creationId xmlns:a16="http://schemas.microsoft.com/office/drawing/2014/main" id="{FBB873B5-21A9-D842-BD7F-6D15957C257F}"/>
              </a:ext>
            </a:extLst>
          </p:cNvPr>
          <p:cNvSpPr>
            <a:spLocks noGrp="1"/>
          </p:cNvSpPr>
          <p:nvPr>
            <p:ph type="ftr" sz="quarter" idx="13"/>
          </p:nvPr>
        </p:nvSpPr>
        <p:spPr>
          <a:xfrm>
            <a:off x="661002" y="6395203"/>
            <a:ext cx="6743700" cy="365125"/>
          </a:xfrm>
          <a:prstGeom prst="rect">
            <a:avLst/>
          </a:prstGeom>
        </p:spPr>
        <p:txBody>
          <a:bodyPr/>
          <a:lstStyle>
            <a:lvl1pPr>
              <a:defRPr>
                <a:solidFill>
                  <a:srgbClr val="999999"/>
                </a:solidFill>
              </a:defRPr>
            </a:lvl1pPr>
          </a:lstStyle>
          <a:p>
            <a:endParaRPr lang="en-US"/>
          </a:p>
        </p:txBody>
      </p:sp>
      <p:sp>
        <p:nvSpPr>
          <p:cNvPr id="6" name="Title 5">
            <a:extLst>
              <a:ext uri="{FF2B5EF4-FFF2-40B4-BE49-F238E27FC236}">
                <a16:creationId xmlns:a16="http://schemas.microsoft.com/office/drawing/2014/main" id="{CF9ED658-7518-FA9A-4030-FCD0D646E0B3}"/>
              </a:ext>
            </a:extLst>
          </p:cNvPr>
          <p:cNvSpPr>
            <a:spLocks noGrp="1"/>
          </p:cNvSpPr>
          <p:nvPr>
            <p:ph type="title" hasCustomPrompt="1"/>
          </p:nvPr>
        </p:nvSpPr>
        <p:spPr/>
        <p:txBody>
          <a:bodyPr/>
          <a:lstStyle>
            <a:lvl1pPr>
              <a:defRPr>
                <a:solidFill>
                  <a:srgbClr val="FFFFFF"/>
                </a:solidFill>
              </a:defRPr>
            </a:lvl1pPr>
          </a:lstStyle>
          <a:p>
            <a:r>
              <a:rPr lang="en-US"/>
              <a:t>TITLE — avenir NEXT LT PRO, DEMI, 28 PT, white, caps</a:t>
            </a:r>
          </a:p>
        </p:txBody>
      </p:sp>
    </p:spTree>
    <p:extLst>
      <p:ext uri="{BB962C8B-B14F-4D97-AF65-F5344CB8AC3E}">
        <p14:creationId xmlns:p14="http://schemas.microsoft.com/office/powerpoint/2010/main" val="760057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userDrawn="1">
          <p15:clr>
            <a:srgbClr val="FBAE40"/>
          </p15:clr>
        </p15:guide>
        <p15:guide id="2" pos="7464" userDrawn="1">
          <p15:clr>
            <a:srgbClr val="FBAE40"/>
          </p15:clr>
        </p15:guide>
        <p15:guide id="5" pos="216" userDrawn="1">
          <p15:clr>
            <a:srgbClr val="FBAE40"/>
          </p15:clr>
        </p15:guide>
        <p15:guide id="8" orient="horz" pos="3888" userDrawn="1">
          <p15:clr>
            <a:srgbClr val="FBAE40"/>
          </p15:clr>
        </p15:guide>
        <p15:guide id="9" orient="horz" pos="4272"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E6D621E-F4C4-464D-AD77-31F8A6F24240}"/>
              </a:ext>
            </a:extLst>
          </p:cNvPr>
          <p:cNvSpPr/>
          <p:nvPr userDrawn="1"/>
        </p:nvSpPr>
        <p:spPr>
          <a:xfrm>
            <a:off x="0" y="1"/>
            <a:ext cx="12192000" cy="6207301"/>
          </a:xfrm>
          <a:prstGeom prst="rect">
            <a:avLst/>
          </a:prstGeom>
          <a:solidFill>
            <a:srgbClr val="E86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3B7F3347-194B-D44D-B0FD-79708A31E8BC}"/>
              </a:ext>
            </a:extLst>
          </p:cNvPr>
          <p:cNvSpPr>
            <a:spLocks noGrp="1"/>
          </p:cNvSpPr>
          <p:nvPr>
            <p:ph type="sldNum" sz="quarter" idx="12"/>
          </p:nvPr>
        </p:nvSpPr>
        <p:spPr>
          <a:xfrm>
            <a:off x="265591" y="6395203"/>
            <a:ext cx="318761" cy="365125"/>
          </a:xfrm>
          <a:prstGeom prst="rect">
            <a:avLst/>
          </a:prstGeom>
        </p:spPr>
        <p:txBody>
          <a:bodyPr/>
          <a:lstStyle>
            <a:lvl1pPr>
              <a:defRPr>
                <a:solidFill>
                  <a:srgbClr val="999999"/>
                </a:solidFill>
              </a:defRPr>
            </a:lvl1pPr>
          </a:lstStyle>
          <a:p>
            <a:fld id="{9564885F-477D-A14D-B2C1-5ECAF755F313}" type="slidenum">
              <a:rPr lang="en-US" smtClean="0"/>
              <a:pPr/>
              <a:t>‹#›</a:t>
            </a:fld>
            <a:endParaRPr lang="en-US" spc="400"/>
          </a:p>
        </p:txBody>
      </p:sp>
      <p:sp>
        <p:nvSpPr>
          <p:cNvPr id="14" name="Footer Placeholder 6">
            <a:extLst>
              <a:ext uri="{FF2B5EF4-FFF2-40B4-BE49-F238E27FC236}">
                <a16:creationId xmlns:a16="http://schemas.microsoft.com/office/drawing/2014/main" id="{BEA7F822-B616-3D4B-820A-AAC364B9D982}"/>
              </a:ext>
            </a:extLst>
          </p:cNvPr>
          <p:cNvSpPr>
            <a:spLocks noGrp="1"/>
          </p:cNvSpPr>
          <p:nvPr>
            <p:ph type="ftr" sz="quarter" idx="13"/>
          </p:nvPr>
        </p:nvSpPr>
        <p:spPr>
          <a:xfrm>
            <a:off x="661002" y="6395203"/>
            <a:ext cx="6743700" cy="365125"/>
          </a:xfrm>
          <a:prstGeom prst="rect">
            <a:avLst/>
          </a:prstGeom>
        </p:spPr>
        <p:txBody>
          <a:bodyPr/>
          <a:lstStyle>
            <a:lvl1pPr>
              <a:defRPr>
                <a:solidFill>
                  <a:srgbClr val="999999"/>
                </a:solidFill>
              </a:defRPr>
            </a:lvl1pPr>
          </a:lstStyle>
          <a:p>
            <a:endParaRPr lang="en-US"/>
          </a:p>
        </p:txBody>
      </p:sp>
      <p:sp>
        <p:nvSpPr>
          <p:cNvPr id="2" name="Title 1">
            <a:extLst>
              <a:ext uri="{FF2B5EF4-FFF2-40B4-BE49-F238E27FC236}">
                <a16:creationId xmlns:a16="http://schemas.microsoft.com/office/drawing/2014/main" id="{D1F1C435-283E-EC56-5C84-218C941F74B2}"/>
              </a:ext>
            </a:extLst>
          </p:cNvPr>
          <p:cNvSpPr>
            <a:spLocks noGrp="1"/>
          </p:cNvSpPr>
          <p:nvPr>
            <p:ph type="title" hasCustomPrompt="1"/>
          </p:nvPr>
        </p:nvSpPr>
        <p:spPr/>
        <p:txBody>
          <a:bodyPr/>
          <a:lstStyle>
            <a:lvl1pPr>
              <a:defRPr>
                <a:solidFill>
                  <a:schemeClr val="bg1"/>
                </a:solidFill>
              </a:defRPr>
            </a:lvl1pPr>
          </a:lstStyle>
          <a:p>
            <a:r>
              <a:rPr lang="en-US"/>
              <a:t>TITLE — avenir NEXT LT PRO, DEMI, 28 PT, DARK BLUE, caps</a:t>
            </a:r>
          </a:p>
        </p:txBody>
      </p:sp>
      <p:sp>
        <p:nvSpPr>
          <p:cNvPr id="3" name="Content Placeholder 2">
            <a:extLst>
              <a:ext uri="{FF2B5EF4-FFF2-40B4-BE49-F238E27FC236}">
                <a16:creationId xmlns:a16="http://schemas.microsoft.com/office/drawing/2014/main" id="{8111E8F7-C390-9F2F-8159-70E5095B4FE4}"/>
              </a:ext>
            </a:extLst>
          </p:cNvPr>
          <p:cNvSpPr>
            <a:spLocks noGrp="1"/>
          </p:cNvSpPr>
          <p:nvPr>
            <p:ph idx="1" hasCustomPrompt="1"/>
          </p:nvPr>
        </p:nvSpPr>
        <p:spPr>
          <a:xfrm>
            <a:off x="417340" y="1316646"/>
            <a:ext cx="11357317" cy="4727693"/>
          </a:xfrm>
        </p:spPr>
        <p:txBody>
          <a:bodyPr>
            <a:noAutofit/>
          </a:bodyPr>
          <a:lstStyle>
            <a:lvl1pPr marL="228600" indent="-228600">
              <a:spcAft>
                <a:spcPts val="1200"/>
              </a:spcAft>
              <a:buClr>
                <a:schemeClr val="bg1"/>
              </a:buClr>
              <a:buFont typeface="Wingdings" pitchFamily="2" charset="2"/>
              <a:buChar char="§"/>
              <a:tabLst/>
              <a:defRPr sz="1800">
                <a:solidFill>
                  <a:schemeClr val="bg1"/>
                </a:solidFill>
              </a:defRPr>
            </a:lvl1pPr>
            <a:lvl2pPr marL="685800" indent="-228600">
              <a:spcAft>
                <a:spcPts val="1200"/>
              </a:spcAft>
              <a:buClr>
                <a:schemeClr val="bg1"/>
              </a:buClr>
              <a:buFont typeface="System Font Regular"/>
              <a:buChar char="–"/>
              <a:defRPr sz="1600">
                <a:solidFill>
                  <a:schemeClr val="bg1"/>
                </a:solidFill>
              </a:defRPr>
            </a:lvl2pPr>
            <a:lvl3pPr>
              <a:spcAft>
                <a:spcPts val="1200"/>
              </a:spcAft>
              <a:buClrTx/>
              <a:defRPr sz="1400">
                <a:solidFill>
                  <a:schemeClr val="bg1"/>
                </a:solidFill>
              </a:defRPr>
            </a:lvl3pPr>
            <a:lvl4pPr>
              <a:defRPr sz="1200">
                <a:solidFill>
                  <a:schemeClr val="bg1"/>
                </a:solidFill>
              </a:defRPr>
            </a:lvl4pPr>
            <a:lvl5pPr marL="18288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solidFill>
                  <a:schemeClr val="bg1"/>
                </a:solidFill>
              </a:defRPr>
            </a:lvl5pPr>
          </a:lstStyle>
          <a:p>
            <a:r>
              <a:rPr lang="en-US"/>
              <a:t>First level - white square bullets, Avenir Next LT Pro, Regular, 18 </a:t>
            </a:r>
            <a:r>
              <a:rPr lang="en-US" err="1"/>
              <a:t>pt</a:t>
            </a:r>
            <a:r>
              <a:rPr lang="en-US"/>
              <a:t>, dark blue font, sentence case</a:t>
            </a:r>
          </a:p>
          <a:p>
            <a:r>
              <a:rPr lang="en-US"/>
              <a:t>Sentence case is capitalizing only the first letter of the first word and any proper nouns and names/titles.</a:t>
            </a:r>
          </a:p>
          <a:p>
            <a:pPr lvl="1"/>
            <a:r>
              <a:rPr lang="en-US"/>
              <a:t>Second level – white dashes, Avenir Next LT Pro, Regular, 16 </a:t>
            </a:r>
            <a:r>
              <a:rPr lang="en-US" err="1"/>
              <a:t>pt</a:t>
            </a:r>
            <a:r>
              <a:rPr lang="en-US"/>
              <a:t>, white font, sentence case</a:t>
            </a:r>
          </a:p>
          <a:p>
            <a:pPr lvl="2"/>
            <a:r>
              <a:rPr lang="en-US"/>
              <a:t>Third level – white circle bullets, Avenir Next LT Pro, Regular, 14 </a:t>
            </a:r>
            <a:r>
              <a:rPr lang="en-US" err="1"/>
              <a:t>pt</a:t>
            </a:r>
            <a:r>
              <a:rPr lang="en-US"/>
              <a:t>, white font, sentence case</a:t>
            </a:r>
          </a:p>
          <a:p>
            <a:r>
              <a:rPr lang="en-US"/>
              <a:t>If the title or text placeholders need alignment, go to the Home tab, click Reset in the Slides toolbar. </a:t>
            </a:r>
          </a:p>
          <a:p>
            <a:r>
              <a:rPr lang="en-US"/>
              <a:t>Use a period if the bullet is a complete sentence.</a:t>
            </a:r>
          </a:p>
          <a:p>
            <a:pPr marL="2057400" marR="0" lvl="4"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a:pPr>
            <a:endParaRPr lang="en-US"/>
          </a:p>
        </p:txBody>
      </p:sp>
    </p:spTree>
    <p:extLst>
      <p:ext uri="{BB962C8B-B14F-4D97-AF65-F5344CB8AC3E}">
        <p14:creationId xmlns:p14="http://schemas.microsoft.com/office/powerpoint/2010/main" val="3194084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p15:clr>
            <a:srgbClr val="FBAE40"/>
          </p15:clr>
        </p15:guide>
        <p15:guide id="2" pos="7464">
          <p15:clr>
            <a:srgbClr val="FBAE40"/>
          </p15:clr>
        </p15:guide>
        <p15:guide id="5" pos="216">
          <p15:clr>
            <a:srgbClr val="FBAE40"/>
          </p15:clr>
        </p15:guide>
        <p15:guide id="8" orient="horz" pos="3888">
          <p15:clr>
            <a:srgbClr val="FBAE40"/>
          </p15:clr>
        </p15:guide>
        <p15:guide id="9" orient="horz" pos="420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Full Dark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E6D621E-F4C4-464D-AD77-31F8A6F24240}"/>
              </a:ext>
            </a:extLst>
          </p:cNvPr>
          <p:cNvSpPr/>
          <p:nvPr userDrawn="1"/>
        </p:nvSpPr>
        <p:spPr>
          <a:xfrm>
            <a:off x="0" y="1"/>
            <a:ext cx="12192000" cy="6857999"/>
          </a:xfrm>
          <a:prstGeom prst="rect">
            <a:avLst/>
          </a:prstGeom>
          <a:solidFill>
            <a:srgbClr val="0B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3B7F3347-194B-D44D-B0FD-79708A31E8BC}"/>
              </a:ext>
            </a:extLst>
          </p:cNvPr>
          <p:cNvSpPr>
            <a:spLocks noGrp="1"/>
          </p:cNvSpPr>
          <p:nvPr>
            <p:ph type="sldNum" sz="quarter" idx="12"/>
          </p:nvPr>
        </p:nvSpPr>
        <p:spPr>
          <a:xfrm>
            <a:off x="265591" y="6395203"/>
            <a:ext cx="318761" cy="365125"/>
          </a:xfrm>
          <a:prstGeom prst="rect">
            <a:avLst/>
          </a:prstGeom>
        </p:spPr>
        <p:txBody>
          <a:bodyPr/>
          <a:lstStyle>
            <a:lvl1pPr>
              <a:defRPr>
                <a:solidFill>
                  <a:srgbClr val="FFFFFF"/>
                </a:solidFill>
              </a:defRPr>
            </a:lvl1pPr>
          </a:lstStyle>
          <a:p>
            <a:fld id="{9564885F-477D-A14D-B2C1-5ECAF755F313}" type="slidenum">
              <a:rPr lang="en-LT" smtClean="0"/>
              <a:pPr/>
              <a:t>‹#›</a:t>
            </a:fld>
            <a:endParaRPr lang="en-LT" spc="400"/>
          </a:p>
        </p:txBody>
      </p:sp>
      <p:pic>
        <p:nvPicPr>
          <p:cNvPr id="6" name="Picture 5">
            <a:extLst>
              <a:ext uri="{FF2B5EF4-FFF2-40B4-BE49-F238E27FC236}">
                <a16:creationId xmlns:a16="http://schemas.microsoft.com/office/drawing/2014/main" id="{F65EE4A9-B904-344F-B48D-CC2525260B29}"/>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598" t="1813" b="-11538"/>
          <a:stretch/>
        </p:blipFill>
        <p:spPr>
          <a:xfrm>
            <a:off x="11236960" y="6197533"/>
            <a:ext cx="600461" cy="562795"/>
          </a:xfrm>
          <a:prstGeom prst="rect">
            <a:avLst/>
          </a:prstGeom>
        </p:spPr>
      </p:pic>
      <p:sp>
        <p:nvSpPr>
          <p:cNvPr id="11" name="Footer Placeholder 6">
            <a:extLst>
              <a:ext uri="{FF2B5EF4-FFF2-40B4-BE49-F238E27FC236}">
                <a16:creationId xmlns:a16="http://schemas.microsoft.com/office/drawing/2014/main" id="{64D5BE1B-B83E-2449-B4A9-4CA84373DB0F}"/>
              </a:ext>
            </a:extLst>
          </p:cNvPr>
          <p:cNvSpPr>
            <a:spLocks noGrp="1"/>
          </p:cNvSpPr>
          <p:nvPr>
            <p:ph type="ftr" sz="quarter" idx="13"/>
          </p:nvPr>
        </p:nvSpPr>
        <p:spPr>
          <a:xfrm>
            <a:off x="661002" y="6395203"/>
            <a:ext cx="6743700" cy="365125"/>
          </a:xfrm>
          <a:prstGeom prst="rect">
            <a:avLst/>
          </a:prstGeom>
        </p:spPr>
        <p:txBody>
          <a:bodyPr/>
          <a:lstStyle>
            <a:lvl1pPr>
              <a:defRPr>
                <a:solidFill>
                  <a:srgbClr val="FFFFFF"/>
                </a:solidFill>
              </a:defRPr>
            </a:lvl1pPr>
          </a:lstStyle>
          <a:p>
            <a:endParaRPr lang="en-US"/>
          </a:p>
        </p:txBody>
      </p:sp>
      <p:sp>
        <p:nvSpPr>
          <p:cNvPr id="2" name="Title 1">
            <a:extLst>
              <a:ext uri="{FF2B5EF4-FFF2-40B4-BE49-F238E27FC236}">
                <a16:creationId xmlns:a16="http://schemas.microsoft.com/office/drawing/2014/main" id="{866EA023-30A8-EAD6-6284-D4D578BCC0AF}"/>
              </a:ext>
            </a:extLst>
          </p:cNvPr>
          <p:cNvSpPr>
            <a:spLocks noGrp="1"/>
          </p:cNvSpPr>
          <p:nvPr>
            <p:ph type="title" hasCustomPrompt="1"/>
          </p:nvPr>
        </p:nvSpPr>
        <p:spPr/>
        <p:txBody>
          <a:bodyPr/>
          <a:lstStyle>
            <a:lvl1pPr>
              <a:defRPr>
                <a:solidFill>
                  <a:srgbClr val="FFFFFF"/>
                </a:solidFill>
              </a:defRPr>
            </a:lvl1pPr>
          </a:lstStyle>
          <a:p>
            <a:r>
              <a:rPr lang="en-US"/>
              <a:t>TITLE — avenir NEXT LT PRO, DEMI, 28 PT, white, caps</a:t>
            </a:r>
          </a:p>
        </p:txBody>
      </p:sp>
      <p:sp>
        <p:nvSpPr>
          <p:cNvPr id="3" name="Content Placeholder 2">
            <a:extLst>
              <a:ext uri="{FF2B5EF4-FFF2-40B4-BE49-F238E27FC236}">
                <a16:creationId xmlns:a16="http://schemas.microsoft.com/office/drawing/2014/main" id="{98B416E2-F9AB-E2B7-99B8-A367FB2A521C}"/>
              </a:ext>
            </a:extLst>
          </p:cNvPr>
          <p:cNvSpPr>
            <a:spLocks noGrp="1"/>
          </p:cNvSpPr>
          <p:nvPr>
            <p:ph idx="1" hasCustomPrompt="1"/>
          </p:nvPr>
        </p:nvSpPr>
        <p:spPr>
          <a:xfrm>
            <a:off x="417340" y="1316646"/>
            <a:ext cx="11357317" cy="4727693"/>
          </a:xfrm>
        </p:spPr>
        <p:txBody>
          <a:bodyPr>
            <a:noAutofit/>
          </a:bodyPr>
          <a:lstStyle>
            <a:lvl1pPr marL="228600" indent="-228600">
              <a:spcAft>
                <a:spcPts val="1200"/>
              </a:spcAft>
              <a:buClr>
                <a:srgbClr val="FFFFFF"/>
              </a:buClr>
              <a:buFont typeface="Wingdings" pitchFamily="2" charset="2"/>
              <a:buChar char="§"/>
              <a:tabLst/>
              <a:defRPr sz="1800">
                <a:solidFill>
                  <a:srgbClr val="FFFFFF"/>
                </a:solidFill>
              </a:defRPr>
            </a:lvl1pPr>
            <a:lvl2pPr marL="685800" indent="-228600">
              <a:spcAft>
                <a:spcPts val="1200"/>
              </a:spcAft>
              <a:buClr>
                <a:srgbClr val="FFFFFF"/>
              </a:buClr>
              <a:buFont typeface="System Font Regular"/>
              <a:buChar char="–"/>
              <a:defRPr sz="1600">
                <a:solidFill>
                  <a:srgbClr val="FFFFFF"/>
                </a:solidFill>
              </a:defRPr>
            </a:lvl2pPr>
            <a:lvl3pPr>
              <a:spcAft>
                <a:spcPts val="1200"/>
              </a:spcAft>
              <a:buClr>
                <a:srgbClr val="FFFFFF"/>
              </a:buClr>
              <a:defRPr sz="1400">
                <a:solidFill>
                  <a:srgbClr val="FFFFFF"/>
                </a:solidFill>
              </a:defRPr>
            </a:lvl3pPr>
            <a:lvl4pPr>
              <a:defRPr sz="1200">
                <a:solidFill>
                  <a:schemeClr val="bg1"/>
                </a:solidFill>
              </a:defRPr>
            </a:lvl4pPr>
            <a:lvl5pPr marL="18288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solidFill>
                  <a:srgbClr val="FFFFFF"/>
                </a:solidFill>
              </a:defRPr>
            </a:lvl5pPr>
          </a:lstStyle>
          <a:p>
            <a:r>
              <a:rPr lang="en-US"/>
              <a:t>First level - white square bullets, Avenir Next LT Pro, Regular, 18 </a:t>
            </a:r>
            <a:r>
              <a:rPr lang="en-US" err="1"/>
              <a:t>pt</a:t>
            </a:r>
            <a:r>
              <a:rPr lang="en-US"/>
              <a:t>, white font, sentence case</a:t>
            </a:r>
          </a:p>
          <a:p>
            <a:r>
              <a:rPr lang="en-US"/>
              <a:t>Sentence case is capitalizing only the first letter of the first word and any proper nouns and names/titles.</a:t>
            </a:r>
          </a:p>
          <a:p>
            <a:pPr lvl="1"/>
            <a:r>
              <a:rPr lang="en-US"/>
              <a:t>Second level – white dashes, Avenir Next LT Pro, Regular, 16 </a:t>
            </a:r>
            <a:r>
              <a:rPr lang="en-US" err="1"/>
              <a:t>pt</a:t>
            </a:r>
            <a:r>
              <a:rPr lang="en-US"/>
              <a:t>, white font, sentence case</a:t>
            </a:r>
          </a:p>
          <a:p>
            <a:pPr lvl="2"/>
            <a:r>
              <a:rPr lang="en-US"/>
              <a:t>Third level – white circle bullets, Avenir Next LT Pro, Regular, 14 </a:t>
            </a:r>
            <a:r>
              <a:rPr lang="en-US" err="1"/>
              <a:t>pt</a:t>
            </a:r>
            <a:r>
              <a:rPr lang="en-US"/>
              <a:t>, white font, sentence case</a:t>
            </a:r>
          </a:p>
          <a:p>
            <a:r>
              <a:rPr lang="en-US"/>
              <a:t>If the title or text placeholders need alignment, go to the Home tab, click Reset in the Slides toolbar. </a:t>
            </a:r>
          </a:p>
          <a:p>
            <a:r>
              <a:rPr lang="en-US"/>
              <a:t>Use a period if the bullet is a complete sentence.</a:t>
            </a:r>
          </a:p>
          <a:p>
            <a:pPr marL="2057400" marR="0" lvl="4"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a:pPr>
            <a:endParaRPr lang="en-US"/>
          </a:p>
        </p:txBody>
      </p:sp>
    </p:spTree>
    <p:extLst>
      <p:ext uri="{BB962C8B-B14F-4D97-AF65-F5344CB8AC3E}">
        <p14:creationId xmlns:p14="http://schemas.microsoft.com/office/powerpoint/2010/main" val="3506864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p15:clr>
            <a:srgbClr val="FBAE40"/>
          </p15:clr>
        </p15:guide>
        <p15:guide id="2" pos="7464">
          <p15:clr>
            <a:srgbClr val="FBAE40"/>
          </p15:clr>
        </p15:guide>
        <p15:guide id="5" pos="216">
          <p15:clr>
            <a:srgbClr val="FBAE40"/>
          </p15:clr>
        </p15:guide>
        <p15:guide id="8" orient="horz" pos="3888">
          <p15:clr>
            <a:srgbClr val="FBAE40"/>
          </p15:clr>
        </p15:guide>
        <p15:guide id="9" orient="horz" pos="4272"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Chevron)">
    <p:spTree>
      <p:nvGrpSpPr>
        <p:cNvPr id="1" name=""/>
        <p:cNvGrpSpPr/>
        <p:nvPr/>
      </p:nvGrpSpPr>
      <p:grpSpPr>
        <a:xfrm>
          <a:off x="0" y="0"/>
          <a:ext cx="0" cy="0"/>
          <a:chOff x="0" y="0"/>
          <a:chExt cx="0" cy="0"/>
        </a:xfrm>
      </p:grpSpPr>
      <p:pic>
        <p:nvPicPr>
          <p:cNvPr id="7" name="Picture 6" descr="A picture containing building&#10;&#10;Description automatically generated">
            <a:extLst>
              <a:ext uri="{FF2B5EF4-FFF2-40B4-BE49-F238E27FC236}">
                <a16:creationId xmlns:a16="http://schemas.microsoft.com/office/drawing/2014/main" id="{571B09A9-C323-0F40-BD65-3E8EEDC89956}"/>
              </a:ext>
            </a:extLst>
          </p:cNvPr>
          <p:cNvPicPr>
            <a:picLocks noChangeAspect="1"/>
          </p:cNvPicPr>
          <p:nvPr userDrawn="1"/>
        </p:nvPicPr>
        <p:blipFill>
          <a:blip r:embed="rId2"/>
          <a:stretch>
            <a:fillRect/>
          </a:stretch>
        </p:blipFill>
        <p:spPr>
          <a:xfrm>
            <a:off x="-14087" y="0"/>
            <a:ext cx="12192000" cy="6858000"/>
          </a:xfrm>
          <a:prstGeom prst="rect">
            <a:avLst/>
          </a:prstGeom>
        </p:spPr>
      </p:pic>
      <p:pic>
        <p:nvPicPr>
          <p:cNvPr id="30" name="Picture 29" descr="A close up of a sign&#10;&#10;Description automatically generated">
            <a:extLst>
              <a:ext uri="{FF2B5EF4-FFF2-40B4-BE49-F238E27FC236}">
                <a16:creationId xmlns:a16="http://schemas.microsoft.com/office/drawing/2014/main" id="{AA8345BB-E3AD-4E44-8F60-93D8076FCA21}"/>
              </a:ext>
            </a:extLst>
          </p:cNvPr>
          <p:cNvPicPr>
            <a:picLocks noChangeAspect="1"/>
          </p:cNvPicPr>
          <p:nvPr userDrawn="1"/>
        </p:nvPicPr>
        <p:blipFill>
          <a:blip r:embed="rId3"/>
          <a:stretch>
            <a:fillRect/>
          </a:stretch>
        </p:blipFill>
        <p:spPr>
          <a:xfrm>
            <a:off x="10815870" y="5639233"/>
            <a:ext cx="1104467" cy="1104467"/>
          </a:xfrm>
          <a:prstGeom prst="rect">
            <a:avLst/>
          </a:prstGeom>
        </p:spPr>
      </p:pic>
      <p:sp>
        <p:nvSpPr>
          <p:cNvPr id="8" name="Title 7">
            <a:extLst>
              <a:ext uri="{FF2B5EF4-FFF2-40B4-BE49-F238E27FC236}">
                <a16:creationId xmlns:a16="http://schemas.microsoft.com/office/drawing/2014/main" id="{D93DF7CD-9853-E840-8CD8-C1FB53A2562F}"/>
              </a:ext>
            </a:extLst>
          </p:cNvPr>
          <p:cNvSpPr>
            <a:spLocks noGrp="1"/>
          </p:cNvSpPr>
          <p:nvPr>
            <p:ph type="title" hasCustomPrompt="1"/>
          </p:nvPr>
        </p:nvSpPr>
        <p:spPr>
          <a:xfrm>
            <a:off x="2098556" y="1896641"/>
            <a:ext cx="8016406" cy="869909"/>
          </a:xfrm>
        </p:spPr>
        <p:txBody>
          <a:bodyPr anchor="b"/>
          <a:lstStyle>
            <a:lvl1pPr algn="ctr">
              <a:lnSpc>
                <a:spcPct val="100000"/>
              </a:lnSpc>
              <a:defRPr sz="3600">
                <a:solidFill>
                  <a:schemeClr val="bg1"/>
                </a:solidFill>
              </a:defRPr>
            </a:lvl1pPr>
          </a:lstStyle>
          <a:p>
            <a:r>
              <a:rPr lang="en-US"/>
              <a:t>TITLE — avenir NEXT LT PRO, DEMI, 36 PT, dark BLUE, CAPS</a:t>
            </a:r>
          </a:p>
        </p:txBody>
      </p:sp>
      <p:sp>
        <p:nvSpPr>
          <p:cNvPr id="23" name="Text Placeholder 22">
            <a:extLst>
              <a:ext uri="{FF2B5EF4-FFF2-40B4-BE49-F238E27FC236}">
                <a16:creationId xmlns:a16="http://schemas.microsoft.com/office/drawing/2014/main" id="{7DE7A83B-ACBA-6D46-8A75-44B1AE6D72F1}"/>
              </a:ext>
            </a:extLst>
          </p:cNvPr>
          <p:cNvSpPr>
            <a:spLocks noGrp="1"/>
          </p:cNvSpPr>
          <p:nvPr>
            <p:ph type="body" sz="quarter" idx="10" hasCustomPrompt="1"/>
          </p:nvPr>
        </p:nvSpPr>
        <p:spPr>
          <a:xfrm>
            <a:off x="4795838" y="3098800"/>
            <a:ext cx="2630487" cy="330200"/>
          </a:xfrm>
        </p:spPr>
        <p:txBody>
          <a:bodyPr/>
          <a:lstStyle>
            <a:lvl1pPr marL="0" indent="0" algn="ctr">
              <a:buNone/>
              <a:defRPr b="1" i="0">
                <a:solidFill>
                  <a:schemeClr val="accent2"/>
                </a:solidFill>
                <a:latin typeface="Avenir Next LT Pro Demi" panose="020B0504020202020204" pitchFamily="34" charset="77"/>
              </a:defRPr>
            </a:lvl1pPr>
          </a:lstStyle>
          <a:p>
            <a:pPr lvl="0"/>
            <a:r>
              <a:rPr lang="en-US"/>
              <a:t>01.01.23</a:t>
            </a:r>
          </a:p>
        </p:txBody>
      </p:sp>
      <p:cxnSp>
        <p:nvCxnSpPr>
          <p:cNvPr id="9" name="Straight Connector 8">
            <a:extLst>
              <a:ext uri="{FF2B5EF4-FFF2-40B4-BE49-F238E27FC236}">
                <a16:creationId xmlns:a16="http://schemas.microsoft.com/office/drawing/2014/main" id="{C3B0A18C-8C0D-FD43-B530-4E09E19288CF}"/>
              </a:ext>
            </a:extLst>
          </p:cNvPr>
          <p:cNvCxnSpPr>
            <a:cxnSpLocks/>
          </p:cNvCxnSpPr>
          <p:nvPr userDrawn="1"/>
        </p:nvCxnSpPr>
        <p:spPr>
          <a:xfrm>
            <a:off x="3475318" y="2851076"/>
            <a:ext cx="5262880" cy="0"/>
          </a:xfrm>
          <a:prstGeom prst="line">
            <a:avLst/>
          </a:prstGeom>
          <a:ln>
            <a:solidFill>
              <a:srgbClr val="E86100"/>
            </a:solidFill>
          </a:ln>
        </p:spPr>
        <p:style>
          <a:lnRef idx="3">
            <a:schemeClr val="accent1"/>
          </a:lnRef>
          <a:fillRef idx="0">
            <a:schemeClr val="accent1"/>
          </a:fillRef>
          <a:effectRef idx="2">
            <a:schemeClr val="accent1"/>
          </a:effectRef>
          <a:fontRef idx="minor">
            <a:schemeClr val="tx1"/>
          </a:fontRef>
        </p:style>
      </p:cxnSp>
      <p:grpSp>
        <p:nvGrpSpPr>
          <p:cNvPr id="3" name="Group 2">
            <a:extLst>
              <a:ext uri="{FF2B5EF4-FFF2-40B4-BE49-F238E27FC236}">
                <a16:creationId xmlns:a16="http://schemas.microsoft.com/office/drawing/2014/main" id="{25C214D9-3B75-CB61-9C8D-F8B7A3358C42}"/>
              </a:ext>
            </a:extLst>
          </p:cNvPr>
          <p:cNvGrpSpPr/>
          <p:nvPr userDrawn="1"/>
        </p:nvGrpSpPr>
        <p:grpSpPr>
          <a:xfrm>
            <a:off x="5683065" y="5489999"/>
            <a:ext cx="821437" cy="706204"/>
            <a:chOff x="5683065" y="5489999"/>
            <a:chExt cx="821437" cy="706204"/>
          </a:xfrm>
        </p:grpSpPr>
        <p:sp>
          <p:nvSpPr>
            <p:cNvPr id="2" name="Triangle 1">
              <a:extLst>
                <a:ext uri="{FF2B5EF4-FFF2-40B4-BE49-F238E27FC236}">
                  <a16:creationId xmlns:a16="http://schemas.microsoft.com/office/drawing/2014/main" id="{BCA55C20-93AD-2815-92CF-95A1F4E8E264}"/>
                </a:ext>
              </a:extLst>
            </p:cNvPr>
            <p:cNvSpPr/>
            <p:nvPr userDrawn="1"/>
          </p:nvSpPr>
          <p:spPr>
            <a:xfrm>
              <a:off x="5793762" y="5577761"/>
              <a:ext cx="576302" cy="50799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1">
              <a:extLst>
                <a:ext uri="{FF2B5EF4-FFF2-40B4-BE49-F238E27FC236}">
                  <a16:creationId xmlns:a16="http://schemas.microsoft.com/office/drawing/2014/main" id="{2B29FA34-7599-7C4E-9348-0672AAEA11A1}"/>
                </a:ext>
              </a:extLst>
            </p:cNvPr>
            <p:cNvPicPr>
              <a:picLocks noChangeAspect="1"/>
            </p:cNvPicPr>
            <p:nvPr userDrawn="1"/>
          </p:nvPicPr>
          <p:blipFill>
            <a:blip>
              <a:extLst>
                <a:ext uri="{96DAC541-7B7A-43D3-8B79-37D633B846F1}">
                  <asvg:svgBlip xmlns:asvg="http://schemas.microsoft.com/office/drawing/2016/SVG/main" r:embed="rId4"/>
                </a:ext>
              </a:extLst>
            </a:blip>
            <a:srcRect t="401" b="401"/>
            <a:stretch/>
          </p:blipFill>
          <p:spPr>
            <a:xfrm>
              <a:off x="5683065" y="5489999"/>
              <a:ext cx="821437" cy="706204"/>
            </a:xfrm>
            <a:prstGeom prst="rect">
              <a:avLst/>
            </a:prstGeom>
          </p:spPr>
        </p:pic>
      </p:grpSp>
    </p:spTree>
    <p:extLst>
      <p:ext uri="{BB962C8B-B14F-4D97-AF65-F5344CB8AC3E}">
        <p14:creationId xmlns:p14="http://schemas.microsoft.com/office/powerpoint/2010/main" val="364872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08">
          <p15:clr>
            <a:srgbClr val="FBAE40"/>
          </p15:clr>
        </p15:guide>
        <p15:guide id="2" pos="3312">
          <p15:clr>
            <a:srgbClr val="FBAE40"/>
          </p15:clr>
        </p15:guide>
        <p15:guide id="3" pos="5472" userDrawn="1">
          <p15:clr>
            <a:srgbClr val="FBAE40"/>
          </p15:clr>
        </p15:guide>
        <p15:guide id="4" orient="horz" pos="3336">
          <p15:clr>
            <a:srgbClr val="FBAE40"/>
          </p15:clr>
        </p15:guide>
        <p15:guide id="5" orient="horz" pos="672">
          <p15:clr>
            <a:srgbClr val="FBAE40"/>
          </p15:clr>
        </p15:guide>
        <p15:guide id="6" orient="horz" pos="3000">
          <p15:clr>
            <a:srgbClr val="FBAE40"/>
          </p15:clr>
        </p15:guide>
        <p15:guide id="7" orient="horz" pos="2160">
          <p15:clr>
            <a:srgbClr val="FBAE40"/>
          </p15:clr>
        </p15:guide>
        <p15:guide id="8" orient="horz" pos="4248">
          <p15:clr>
            <a:srgbClr val="FBAE40"/>
          </p15:clr>
        </p15:guide>
        <p15:guide id="9" pos="220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118B86-D6FE-1E4C-B019-27D99F3393F7}"/>
              </a:ext>
            </a:extLst>
          </p:cNvPr>
          <p:cNvSpPr>
            <a:spLocks noGrp="1"/>
          </p:cNvSpPr>
          <p:nvPr>
            <p:ph type="sldNum" sz="quarter" idx="12"/>
          </p:nvPr>
        </p:nvSpPr>
        <p:spPr/>
        <p:txBody>
          <a:bodyPr/>
          <a:lstStyle/>
          <a:p>
            <a:fld id="{9564885F-477D-A14D-B2C1-5ECAF755F313}" type="slidenum">
              <a:rPr lang="en-US" smtClean="0"/>
              <a:pPr/>
              <a:t>‹#›</a:t>
            </a:fld>
            <a:endParaRPr lang="en-US" spc="400"/>
          </a:p>
        </p:txBody>
      </p:sp>
      <p:sp>
        <p:nvSpPr>
          <p:cNvPr id="3" name="Footer Placeholder 2">
            <a:extLst>
              <a:ext uri="{FF2B5EF4-FFF2-40B4-BE49-F238E27FC236}">
                <a16:creationId xmlns:a16="http://schemas.microsoft.com/office/drawing/2014/main" id="{F49CC5BD-BC74-FF42-A01E-5C226F511CA2}"/>
              </a:ext>
            </a:extLst>
          </p:cNvPr>
          <p:cNvSpPr>
            <a:spLocks noGrp="1"/>
          </p:cNvSpPr>
          <p:nvPr>
            <p:ph type="ftr" sz="quarter" idx="13"/>
          </p:nvPr>
        </p:nvSpPr>
        <p:spPr/>
        <p:txBody>
          <a:bodyPr/>
          <a:lstStyle/>
          <a:p>
            <a:endParaRPr lang="en-US"/>
          </a:p>
        </p:txBody>
      </p:sp>
      <p:sp>
        <p:nvSpPr>
          <p:cNvPr id="4" name="Title 3">
            <a:extLst>
              <a:ext uri="{FF2B5EF4-FFF2-40B4-BE49-F238E27FC236}">
                <a16:creationId xmlns:a16="http://schemas.microsoft.com/office/drawing/2014/main" id="{8F5E04D9-491F-F216-3A3C-6BEEF9C90716}"/>
              </a:ext>
            </a:extLst>
          </p:cNvPr>
          <p:cNvSpPr>
            <a:spLocks noGrp="1"/>
          </p:cNvSpPr>
          <p:nvPr>
            <p:ph type="title" hasCustomPrompt="1"/>
          </p:nvPr>
        </p:nvSpPr>
        <p:spPr/>
        <p:txBody>
          <a:bodyPr/>
          <a:lstStyle/>
          <a:p>
            <a:r>
              <a:rPr lang="en-US"/>
              <a:t>TITLE — avenir NEXT LT PRO, DEMI, 28 PT, dark BLUE, caps</a:t>
            </a:r>
          </a:p>
        </p:txBody>
      </p:sp>
    </p:spTree>
    <p:extLst>
      <p:ext uri="{BB962C8B-B14F-4D97-AF65-F5344CB8AC3E}">
        <p14:creationId xmlns:p14="http://schemas.microsoft.com/office/powerpoint/2010/main" val="113677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216" userDrawn="1">
          <p15:clr>
            <a:srgbClr val="FBAE40"/>
          </p15:clr>
        </p15:guide>
        <p15:guide id="4" pos="7464" userDrawn="1">
          <p15:clr>
            <a:srgbClr val="FBAE40"/>
          </p15:clr>
        </p15:guide>
        <p15:guide id="5" orient="horz" pos="408" userDrawn="1">
          <p15:clr>
            <a:srgbClr val="FBAE40"/>
          </p15:clr>
        </p15:guide>
        <p15:guide id="6" orient="horz" pos="4224"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Vertical Logo + Image">
    <p:bg>
      <p:bgPr>
        <a:solidFill>
          <a:srgbClr val="FFFFFF"/>
        </a:solidFill>
        <a:effectLst/>
      </p:bgPr>
    </p:bg>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F6BD2F76-8CE3-16B2-687E-F1538928DDA6}"/>
              </a:ext>
            </a:extLst>
          </p:cNvPr>
          <p:cNvSpPr>
            <a:spLocks noGrp="1"/>
          </p:cNvSpPr>
          <p:nvPr>
            <p:ph type="pic" sz="quarter" idx="12"/>
          </p:nvPr>
        </p:nvSpPr>
        <p:spPr>
          <a:xfrm>
            <a:off x="0" y="0"/>
            <a:ext cx="12192000" cy="6858000"/>
          </a:xfrm>
        </p:spPr>
        <p:txBody>
          <a:bodyPr/>
          <a:lstStyle/>
          <a:p>
            <a:endParaRPr lang="en-US"/>
          </a:p>
        </p:txBody>
      </p:sp>
      <p:pic>
        <p:nvPicPr>
          <p:cNvPr id="7" name="Picture 6">
            <a:extLst>
              <a:ext uri="{FF2B5EF4-FFF2-40B4-BE49-F238E27FC236}">
                <a16:creationId xmlns:a16="http://schemas.microsoft.com/office/drawing/2014/main" id="{E5CB8221-7BEF-6DC6-E2A5-C7BE056A76D4}"/>
              </a:ext>
            </a:extLst>
          </p:cNvPr>
          <p:cNvPicPr>
            <a:picLocks noChangeAspect="1"/>
          </p:cNvPicPr>
          <p:nvPr userDrawn="1"/>
        </p:nvPicPr>
        <p:blipFill>
          <a:blip r:embed="rId2">
            <a:alphaModFix amt="67000"/>
          </a:blip>
          <a:stretch>
            <a:fillRect/>
          </a:stretch>
        </p:blipFill>
        <p:spPr>
          <a:xfrm>
            <a:off x="228600" y="3116749"/>
            <a:ext cx="4267657" cy="3755538"/>
          </a:xfrm>
          <a:prstGeom prst="rect">
            <a:avLst/>
          </a:prstGeom>
        </p:spPr>
      </p:pic>
      <p:pic>
        <p:nvPicPr>
          <p:cNvPr id="4" name="Picture 3" descr="Logo&#10;&#10;Description automatically generated">
            <a:extLst>
              <a:ext uri="{FF2B5EF4-FFF2-40B4-BE49-F238E27FC236}">
                <a16:creationId xmlns:a16="http://schemas.microsoft.com/office/drawing/2014/main" id="{8060FA48-531C-D88B-964C-F00206558AF6}"/>
              </a:ext>
            </a:extLst>
          </p:cNvPr>
          <p:cNvPicPr>
            <a:picLocks noChangeAspect="1"/>
          </p:cNvPicPr>
          <p:nvPr userDrawn="1"/>
        </p:nvPicPr>
        <p:blipFill>
          <a:blip r:embed="rId3"/>
          <a:stretch>
            <a:fillRect/>
          </a:stretch>
        </p:blipFill>
        <p:spPr>
          <a:xfrm>
            <a:off x="1332233" y="876300"/>
            <a:ext cx="2060389" cy="1375830"/>
          </a:xfrm>
          <a:prstGeom prst="rect">
            <a:avLst/>
          </a:prstGeom>
        </p:spPr>
      </p:pic>
    </p:spTree>
    <p:extLst>
      <p:ext uri="{BB962C8B-B14F-4D97-AF65-F5344CB8AC3E}">
        <p14:creationId xmlns:p14="http://schemas.microsoft.com/office/powerpoint/2010/main" val="1393943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_Title Slide + Image">
    <p:bg>
      <p:bgPr>
        <a:solidFill>
          <a:srgbClr val="FFFFFF"/>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82900B3-EEDC-5C68-3ED7-B67F078BE520}"/>
              </a:ext>
            </a:extLst>
          </p:cNvPr>
          <p:cNvSpPr>
            <a:spLocks noGrp="1"/>
          </p:cNvSpPr>
          <p:nvPr>
            <p:ph type="pic" sz="quarter" idx="12"/>
          </p:nvPr>
        </p:nvSpPr>
        <p:spPr>
          <a:xfrm>
            <a:off x="0" y="0"/>
            <a:ext cx="12192000" cy="6858000"/>
          </a:xfrm>
        </p:spPr>
        <p:txBody>
          <a:bodyPr/>
          <a:lstStyle/>
          <a:p>
            <a:endParaRPr lang="en-US"/>
          </a:p>
        </p:txBody>
      </p:sp>
      <p:sp>
        <p:nvSpPr>
          <p:cNvPr id="5" name="Rectangle 4">
            <a:extLst>
              <a:ext uri="{FF2B5EF4-FFF2-40B4-BE49-F238E27FC236}">
                <a16:creationId xmlns:a16="http://schemas.microsoft.com/office/drawing/2014/main" id="{DF1EA582-DEA5-504F-89C0-2462E41ACC9B}"/>
              </a:ext>
            </a:extLst>
          </p:cNvPr>
          <p:cNvSpPr/>
          <p:nvPr userDrawn="1"/>
        </p:nvSpPr>
        <p:spPr>
          <a:xfrm>
            <a:off x="8091378" y="0"/>
            <a:ext cx="4100622" cy="6858000"/>
          </a:xfrm>
          <a:prstGeom prst="rect">
            <a:avLst/>
          </a:prstGeom>
          <a:solidFill>
            <a:srgbClr val="FFFFF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54290" y="304800"/>
            <a:ext cx="3484170" cy="1945207"/>
          </a:xfrm>
          <a:noFill/>
        </p:spPr>
        <p:txBody>
          <a:bodyPr wrap="square" lIns="0" rtlCol="0" anchor="b">
            <a:noAutofit/>
          </a:bodyPr>
          <a:lstStyle>
            <a:lvl1pPr algn="r">
              <a:defRPr lang="en-US" sz="3600" dirty="0">
                <a:solidFill>
                  <a:schemeClr val="bg1"/>
                </a:solidFill>
                <a:ea typeface="+mn-ea"/>
                <a:cs typeface="+mn-cs"/>
              </a:defRPr>
            </a:lvl1pPr>
          </a:lstStyle>
          <a:p>
            <a:pPr marL="0" lvl="0" algn="r"/>
            <a:r>
              <a:rPr lang="en-US"/>
              <a:t>avenir next </a:t>
            </a:r>
            <a:r>
              <a:rPr lang="en-US" err="1"/>
              <a:t>lt</a:t>
            </a:r>
            <a:r>
              <a:rPr lang="en-US"/>
              <a:t> pro, demi, 36 </a:t>
            </a:r>
            <a:r>
              <a:rPr lang="en-US" err="1"/>
              <a:t>pt</a:t>
            </a:r>
            <a:r>
              <a:rPr lang="en-US"/>
              <a:t>, dark blue, ALL CAPS</a:t>
            </a:r>
          </a:p>
        </p:txBody>
      </p:sp>
      <p:sp>
        <p:nvSpPr>
          <p:cNvPr id="11" name="Text Placeholder 10">
            <a:extLst>
              <a:ext uri="{FF2B5EF4-FFF2-40B4-BE49-F238E27FC236}">
                <a16:creationId xmlns:a16="http://schemas.microsoft.com/office/drawing/2014/main" id="{2D6ABA3E-175D-F845-860A-5D0839809EC8}"/>
              </a:ext>
            </a:extLst>
          </p:cNvPr>
          <p:cNvSpPr>
            <a:spLocks noGrp="1"/>
          </p:cNvSpPr>
          <p:nvPr>
            <p:ph type="body" sz="quarter" idx="10" hasCustomPrompt="1"/>
          </p:nvPr>
        </p:nvSpPr>
        <p:spPr>
          <a:xfrm>
            <a:off x="8354290" y="2376246"/>
            <a:ext cx="3484169" cy="866684"/>
          </a:xfrm>
        </p:spPr>
        <p:txBody>
          <a:bodyPr/>
          <a:lstStyle>
            <a:lvl1pPr marL="0" indent="0" algn="r">
              <a:buNone/>
              <a:defRPr lang="en-US" sz="1800" b="1" i="0" cap="all" baseline="0" dirty="0">
                <a:solidFill>
                  <a:schemeClr val="accent2"/>
                </a:solidFill>
                <a:latin typeface="Avenir Next LT Pro Demi" panose="020B0504020202020204" pitchFamily="34" charset="77"/>
                <a:ea typeface="Avenir Next LT Pro Demi" panose="020B0504020202020204" pitchFamily="34" charset="77"/>
              </a:defRPr>
            </a:lvl1pPr>
          </a:lstStyle>
          <a:p>
            <a:pPr marL="228600" marR="0" lvl="0" indent="-228600" algn="r" defTabSz="914400" rtl="0" eaLnBrk="1" fontAlgn="auto" latinLnBrk="0" hangingPunct="1">
              <a:lnSpc>
                <a:spcPct val="90000"/>
              </a:lnSpc>
              <a:spcBef>
                <a:spcPts val="0"/>
              </a:spcBef>
              <a:spcAft>
                <a:spcPts val="600"/>
              </a:spcAft>
              <a:buClr>
                <a:srgbClr val="E86100"/>
              </a:buClr>
              <a:buSzTx/>
              <a:buFont typeface="Wingdings" pitchFamily="2" charset="2"/>
              <a:buNone/>
              <a:tabLst/>
              <a:defRPr/>
            </a:pPr>
            <a:r>
              <a:rPr lang="en-US"/>
              <a:t>Subtitle — avenir next </a:t>
            </a:r>
            <a:r>
              <a:rPr lang="en-US" err="1"/>
              <a:t>lt</a:t>
            </a:r>
            <a:r>
              <a:rPr lang="en-US"/>
              <a:t> pro, demi, 18 </a:t>
            </a:r>
            <a:r>
              <a:rPr lang="en-US" err="1"/>
              <a:t>pt</a:t>
            </a:r>
            <a:r>
              <a:rPr lang="en-US"/>
              <a:t>, orange, all caps</a:t>
            </a:r>
          </a:p>
        </p:txBody>
      </p:sp>
      <p:sp>
        <p:nvSpPr>
          <p:cNvPr id="12" name="Text Placeholder 10">
            <a:extLst>
              <a:ext uri="{FF2B5EF4-FFF2-40B4-BE49-F238E27FC236}">
                <a16:creationId xmlns:a16="http://schemas.microsoft.com/office/drawing/2014/main" id="{735FB8E0-2482-B049-8CF0-3F3759460F34}"/>
              </a:ext>
            </a:extLst>
          </p:cNvPr>
          <p:cNvSpPr>
            <a:spLocks noGrp="1"/>
          </p:cNvSpPr>
          <p:nvPr>
            <p:ph type="body" sz="quarter" idx="11" hasCustomPrompt="1"/>
          </p:nvPr>
        </p:nvSpPr>
        <p:spPr>
          <a:xfrm>
            <a:off x="8354289" y="3841000"/>
            <a:ext cx="3484169" cy="560603"/>
          </a:xfrm>
        </p:spPr>
        <p:txBody>
          <a:bodyPr/>
          <a:lstStyle>
            <a:lvl1pPr marL="0" indent="0" algn="r">
              <a:buNone/>
              <a:defRPr lang="en-US" b="0" i="0" dirty="0">
                <a:solidFill>
                  <a:schemeClr val="bg1"/>
                </a:solidFill>
                <a:latin typeface="Avenir Next LT Pro Demi" panose="020B0504020202020204" pitchFamily="34" charset="77"/>
                <a:ea typeface="Avenir Next LT Pro Demi" panose="020B0504020202020204" pitchFamily="34" charset="77"/>
              </a:defRPr>
            </a:lvl1pPr>
          </a:lstStyle>
          <a:p>
            <a:pPr marL="228600" lvl="0" indent="-228600" algn="r"/>
            <a:r>
              <a:rPr lang="en-GB"/>
              <a:t>Presenter name or other additional text — </a:t>
            </a:r>
            <a:br>
              <a:rPr lang="en-GB"/>
            </a:br>
            <a:r>
              <a:rPr lang="en-GB"/>
              <a:t>Avenir Next LT Pro, 18 PT, demi, sentence case</a:t>
            </a:r>
          </a:p>
        </p:txBody>
      </p:sp>
      <p:pic>
        <p:nvPicPr>
          <p:cNvPr id="6" name="Picture 5" descr="Icon&#10;&#10;Description automatically generated">
            <a:extLst>
              <a:ext uri="{FF2B5EF4-FFF2-40B4-BE49-F238E27FC236}">
                <a16:creationId xmlns:a16="http://schemas.microsoft.com/office/drawing/2014/main" id="{EBB25409-7616-D79E-8496-0C6E805D6D1E}"/>
              </a:ext>
            </a:extLst>
          </p:cNvPr>
          <p:cNvPicPr>
            <a:picLocks noChangeAspect="1"/>
          </p:cNvPicPr>
          <p:nvPr userDrawn="1"/>
        </p:nvPicPr>
        <p:blipFill>
          <a:blip r:embed="rId2"/>
          <a:stretch>
            <a:fillRect/>
          </a:stretch>
        </p:blipFill>
        <p:spPr>
          <a:xfrm>
            <a:off x="9006295" y="5840197"/>
            <a:ext cx="2727545" cy="560603"/>
          </a:xfrm>
          <a:prstGeom prst="rect">
            <a:avLst/>
          </a:prstGeom>
        </p:spPr>
      </p:pic>
    </p:spTree>
    <p:extLst>
      <p:ext uri="{BB962C8B-B14F-4D97-AF65-F5344CB8AC3E}">
        <p14:creationId xmlns:p14="http://schemas.microsoft.com/office/powerpoint/2010/main" val="12453883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2_Title Slide + Image">
    <p:bg>
      <p:bgPr>
        <a:solidFill>
          <a:srgbClr val="FFFFFF"/>
        </a:solidFill>
        <a:effectLst/>
      </p:bgPr>
    </p:bg>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78534D9C-C611-CAA2-1AED-EF6768251803}"/>
              </a:ext>
            </a:extLst>
          </p:cNvPr>
          <p:cNvSpPr>
            <a:spLocks noGrp="1"/>
          </p:cNvSpPr>
          <p:nvPr>
            <p:ph type="pic" sz="quarter" idx="12"/>
          </p:nvPr>
        </p:nvSpPr>
        <p:spPr>
          <a:xfrm>
            <a:off x="0" y="0"/>
            <a:ext cx="12192000" cy="6858000"/>
          </a:xfrm>
        </p:spPr>
        <p:txBody>
          <a:bodyPr/>
          <a:lstStyle/>
          <a:p>
            <a:endParaRPr lang="en-US"/>
          </a:p>
        </p:txBody>
      </p:sp>
      <p:sp>
        <p:nvSpPr>
          <p:cNvPr id="10" name="Rectangle 9">
            <a:extLst>
              <a:ext uri="{FF2B5EF4-FFF2-40B4-BE49-F238E27FC236}">
                <a16:creationId xmlns:a16="http://schemas.microsoft.com/office/drawing/2014/main" id="{C3E66647-3D77-5F42-9DBD-027FC5176217}"/>
              </a:ext>
            </a:extLst>
          </p:cNvPr>
          <p:cNvSpPr/>
          <p:nvPr userDrawn="1"/>
        </p:nvSpPr>
        <p:spPr>
          <a:xfrm>
            <a:off x="0" y="4479852"/>
            <a:ext cx="12192000" cy="2378148"/>
          </a:xfrm>
          <a:prstGeom prst="rect">
            <a:avLst/>
          </a:prstGeom>
          <a:solidFill>
            <a:srgbClr val="FFFFF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164F32B1-B061-C34B-970F-48D81EDE80EB}"/>
              </a:ext>
            </a:extLst>
          </p:cNvPr>
          <p:cNvCxnSpPr>
            <a:cxnSpLocks/>
          </p:cNvCxnSpPr>
          <p:nvPr userDrawn="1"/>
        </p:nvCxnSpPr>
        <p:spPr>
          <a:xfrm>
            <a:off x="3764713" y="4778223"/>
            <a:ext cx="0" cy="1781407"/>
          </a:xfrm>
          <a:prstGeom prst="line">
            <a:avLst/>
          </a:prstGeom>
          <a:ln w="25400">
            <a:solidFill>
              <a:srgbClr val="E86100"/>
            </a:solidFill>
          </a:ln>
        </p:spPr>
        <p:style>
          <a:lnRef idx="1">
            <a:schemeClr val="accent2"/>
          </a:lnRef>
          <a:fillRef idx="0">
            <a:schemeClr val="accent2"/>
          </a:fillRef>
          <a:effectRef idx="0">
            <a:schemeClr val="accent2"/>
          </a:effectRef>
          <a:fontRef idx="minor">
            <a:schemeClr val="tx1"/>
          </a:fontRef>
        </p:style>
      </p:cxnSp>
      <p:sp>
        <p:nvSpPr>
          <p:cNvPr id="2" name="Title 1"/>
          <p:cNvSpPr>
            <a:spLocks noGrp="1"/>
          </p:cNvSpPr>
          <p:nvPr>
            <p:ph type="title" hasCustomPrompt="1"/>
          </p:nvPr>
        </p:nvSpPr>
        <p:spPr>
          <a:xfrm>
            <a:off x="4412348" y="5023542"/>
            <a:ext cx="7417294" cy="982128"/>
          </a:xfrm>
          <a:noFill/>
        </p:spPr>
        <p:txBody>
          <a:bodyPr wrap="square" rtlCol="0" anchor="b" anchorCtr="0">
            <a:spAutoFit/>
          </a:bodyPr>
          <a:lstStyle>
            <a:lvl1pPr>
              <a:defRPr lang="en-US" sz="3600" dirty="0">
                <a:solidFill>
                  <a:schemeClr val="bg1"/>
                </a:solidFill>
                <a:ea typeface="+mn-ea"/>
                <a:cs typeface="+mn-cs"/>
              </a:defRPr>
            </a:lvl1pPr>
          </a:lstStyle>
          <a:p>
            <a:pPr marL="0" lvl="0"/>
            <a:r>
              <a:rPr lang="en-US"/>
              <a:t>avenir next </a:t>
            </a:r>
            <a:r>
              <a:rPr lang="en-US" err="1"/>
              <a:t>lt</a:t>
            </a:r>
            <a:r>
              <a:rPr lang="en-US"/>
              <a:t> pro, demi, 36 </a:t>
            </a:r>
            <a:r>
              <a:rPr lang="en-US" err="1"/>
              <a:t>pt</a:t>
            </a:r>
            <a:r>
              <a:rPr lang="en-US"/>
              <a:t>, dark blue, ALL CAPS</a:t>
            </a:r>
          </a:p>
        </p:txBody>
      </p:sp>
      <p:pic>
        <p:nvPicPr>
          <p:cNvPr id="5" name="Picture 4" descr="Logo&#10;&#10;Description automatically generated">
            <a:extLst>
              <a:ext uri="{FF2B5EF4-FFF2-40B4-BE49-F238E27FC236}">
                <a16:creationId xmlns:a16="http://schemas.microsoft.com/office/drawing/2014/main" id="{CEB840BA-3B33-0DCD-EED2-837A52428FEA}"/>
              </a:ext>
            </a:extLst>
          </p:cNvPr>
          <p:cNvPicPr>
            <a:picLocks noChangeAspect="1"/>
          </p:cNvPicPr>
          <p:nvPr userDrawn="1"/>
        </p:nvPicPr>
        <p:blipFill>
          <a:blip r:embed="rId2"/>
          <a:stretch>
            <a:fillRect/>
          </a:stretch>
        </p:blipFill>
        <p:spPr>
          <a:xfrm>
            <a:off x="852162" y="4981011"/>
            <a:ext cx="2060389" cy="1375830"/>
          </a:xfrm>
          <a:prstGeom prst="rect">
            <a:avLst/>
          </a:prstGeom>
        </p:spPr>
      </p:pic>
      <p:sp>
        <p:nvSpPr>
          <p:cNvPr id="7" name="Text Placeholder 8">
            <a:extLst>
              <a:ext uri="{FF2B5EF4-FFF2-40B4-BE49-F238E27FC236}">
                <a16:creationId xmlns:a16="http://schemas.microsoft.com/office/drawing/2014/main" id="{34458FDB-DDB7-9B61-24FC-7FCBA62ED078}"/>
              </a:ext>
            </a:extLst>
          </p:cNvPr>
          <p:cNvSpPr>
            <a:spLocks noGrp="1"/>
          </p:cNvSpPr>
          <p:nvPr>
            <p:ph type="body" sz="quarter" idx="13" hasCustomPrompt="1"/>
          </p:nvPr>
        </p:nvSpPr>
        <p:spPr>
          <a:xfrm>
            <a:off x="4412347" y="5999748"/>
            <a:ext cx="7417295" cy="350772"/>
          </a:xfrm>
        </p:spPr>
        <p:txBody>
          <a:bodyPr anchor="t">
            <a:noAutofit/>
          </a:bodyPr>
          <a:lstStyle>
            <a:lvl1pPr marL="0" marR="0" indent="0" algn="l" defTabSz="914400" rtl="0" eaLnBrk="1" fontAlgn="auto" latinLnBrk="0" hangingPunct="1">
              <a:lnSpc>
                <a:spcPct val="90000"/>
              </a:lnSpc>
              <a:spcBef>
                <a:spcPts val="0"/>
              </a:spcBef>
              <a:spcAft>
                <a:spcPts val="600"/>
              </a:spcAft>
              <a:buClr>
                <a:srgbClr val="E86100"/>
              </a:buClr>
              <a:buSzTx/>
              <a:buFont typeface="Wingdings" pitchFamily="2" charset="2"/>
              <a:buNone/>
              <a:tabLst/>
              <a:defRPr sz="1800" b="1" i="0" cap="all" baseline="0">
                <a:solidFill>
                  <a:schemeClr val="accent2"/>
                </a:solidFill>
                <a:latin typeface="Avenir Next LT Pro Demi"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r>
              <a:rPr lang="en-US"/>
              <a:t>Subtitle — Avenir Next LT Pro, Demi, 18 PT, Orange, all caps</a:t>
            </a:r>
          </a:p>
        </p:txBody>
      </p:sp>
    </p:spTree>
    <p:extLst>
      <p:ext uri="{BB962C8B-B14F-4D97-AF65-F5344CB8AC3E}">
        <p14:creationId xmlns:p14="http://schemas.microsoft.com/office/powerpoint/2010/main" val="17264796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Title Slide +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3E66647-3D77-5F42-9DBD-027FC5176217}"/>
              </a:ext>
            </a:extLst>
          </p:cNvPr>
          <p:cNvSpPr/>
          <p:nvPr userDrawn="1"/>
        </p:nvSpPr>
        <p:spPr>
          <a:xfrm>
            <a:off x="0" y="4479852"/>
            <a:ext cx="12192000" cy="2378148"/>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cxnSp>
        <p:nvCxnSpPr>
          <p:cNvPr id="14" name="Straight Connector 13">
            <a:extLst>
              <a:ext uri="{FF2B5EF4-FFF2-40B4-BE49-F238E27FC236}">
                <a16:creationId xmlns:a16="http://schemas.microsoft.com/office/drawing/2014/main" id="{164F32B1-B061-C34B-970F-48D81EDE80EB}"/>
              </a:ext>
            </a:extLst>
          </p:cNvPr>
          <p:cNvCxnSpPr>
            <a:cxnSpLocks/>
          </p:cNvCxnSpPr>
          <p:nvPr userDrawn="1"/>
        </p:nvCxnSpPr>
        <p:spPr>
          <a:xfrm>
            <a:off x="3749345" y="4778223"/>
            <a:ext cx="0" cy="1781407"/>
          </a:xfrm>
          <a:prstGeom prst="line">
            <a:avLst/>
          </a:prstGeom>
          <a:ln w="25400">
            <a:solidFill>
              <a:srgbClr val="E86100"/>
            </a:solidFill>
          </a:ln>
        </p:spPr>
        <p:style>
          <a:lnRef idx="1">
            <a:schemeClr val="accent2"/>
          </a:lnRef>
          <a:fillRef idx="0">
            <a:schemeClr val="accent2"/>
          </a:fillRef>
          <a:effectRef idx="0">
            <a:schemeClr val="accent2"/>
          </a:effectRef>
          <a:fontRef idx="minor">
            <a:schemeClr val="tx1"/>
          </a:fontRef>
        </p:style>
      </p:cxnSp>
      <p:pic>
        <p:nvPicPr>
          <p:cNvPr id="7" name="Picture 6" descr="Logo&#10;&#10;Description automatically generated">
            <a:extLst>
              <a:ext uri="{FF2B5EF4-FFF2-40B4-BE49-F238E27FC236}">
                <a16:creationId xmlns:a16="http://schemas.microsoft.com/office/drawing/2014/main" id="{CFA185E6-7431-CC25-31E0-8CC78EDDE5CA}"/>
              </a:ext>
            </a:extLst>
          </p:cNvPr>
          <p:cNvPicPr>
            <a:picLocks noChangeAspect="1"/>
          </p:cNvPicPr>
          <p:nvPr userDrawn="1"/>
        </p:nvPicPr>
        <p:blipFill>
          <a:blip r:embed="rId3"/>
          <a:stretch>
            <a:fillRect/>
          </a:stretch>
        </p:blipFill>
        <p:spPr>
          <a:xfrm>
            <a:off x="834710" y="4956201"/>
            <a:ext cx="2107825" cy="1400639"/>
          </a:xfrm>
          <a:prstGeom prst="rect">
            <a:avLst/>
          </a:prstGeom>
        </p:spPr>
      </p:pic>
      <p:sp>
        <p:nvSpPr>
          <p:cNvPr id="3" name="Title 1">
            <a:extLst>
              <a:ext uri="{FF2B5EF4-FFF2-40B4-BE49-F238E27FC236}">
                <a16:creationId xmlns:a16="http://schemas.microsoft.com/office/drawing/2014/main" id="{83C14C5C-CBFA-E351-42CF-FB01FC36D708}"/>
              </a:ext>
            </a:extLst>
          </p:cNvPr>
          <p:cNvSpPr>
            <a:spLocks noGrp="1"/>
          </p:cNvSpPr>
          <p:nvPr>
            <p:ph type="title" hasCustomPrompt="1"/>
          </p:nvPr>
        </p:nvSpPr>
        <p:spPr>
          <a:xfrm>
            <a:off x="4412348" y="5023542"/>
            <a:ext cx="7417294" cy="982128"/>
          </a:xfrm>
          <a:noFill/>
        </p:spPr>
        <p:txBody>
          <a:bodyPr wrap="square" rtlCol="0" anchor="b" anchorCtr="0">
            <a:spAutoFit/>
          </a:bodyPr>
          <a:lstStyle>
            <a:lvl1pPr>
              <a:defRPr lang="en-US" sz="3600" dirty="0">
                <a:solidFill>
                  <a:srgbClr val="FFFFFF"/>
                </a:solidFill>
                <a:ea typeface="+mn-ea"/>
                <a:cs typeface="+mn-cs"/>
              </a:defRPr>
            </a:lvl1pPr>
          </a:lstStyle>
          <a:p>
            <a:pPr marL="0" lvl="0"/>
            <a:r>
              <a:rPr lang="en-US"/>
              <a:t>avenir next </a:t>
            </a:r>
            <a:r>
              <a:rPr lang="en-US" err="1"/>
              <a:t>lt</a:t>
            </a:r>
            <a:r>
              <a:rPr lang="en-US"/>
              <a:t> pro, demi, 36 </a:t>
            </a:r>
            <a:r>
              <a:rPr lang="en-US" err="1"/>
              <a:t>pt</a:t>
            </a:r>
            <a:r>
              <a:rPr lang="en-US"/>
              <a:t>, white, ALL CAPS</a:t>
            </a:r>
          </a:p>
        </p:txBody>
      </p:sp>
      <p:sp>
        <p:nvSpPr>
          <p:cNvPr id="5" name="Text Placeholder 8">
            <a:extLst>
              <a:ext uri="{FF2B5EF4-FFF2-40B4-BE49-F238E27FC236}">
                <a16:creationId xmlns:a16="http://schemas.microsoft.com/office/drawing/2014/main" id="{6383EAD1-A341-C552-D4D8-6B35B2779C56}"/>
              </a:ext>
            </a:extLst>
          </p:cNvPr>
          <p:cNvSpPr>
            <a:spLocks noGrp="1"/>
          </p:cNvSpPr>
          <p:nvPr>
            <p:ph type="body" sz="quarter" idx="13" hasCustomPrompt="1"/>
          </p:nvPr>
        </p:nvSpPr>
        <p:spPr>
          <a:xfrm>
            <a:off x="4412347" y="5999748"/>
            <a:ext cx="7417295" cy="350772"/>
          </a:xfrm>
        </p:spPr>
        <p:txBody>
          <a:bodyPr anchor="t">
            <a:noAutofit/>
          </a:bodyPr>
          <a:lstStyle>
            <a:lvl1pPr marL="0" marR="0" indent="0" algn="l" defTabSz="914400" rtl="0" eaLnBrk="1" fontAlgn="auto" latinLnBrk="0" hangingPunct="1">
              <a:lnSpc>
                <a:spcPct val="90000"/>
              </a:lnSpc>
              <a:spcBef>
                <a:spcPts val="0"/>
              </a:spcBef>
              <a:spcAft>
                <a:spcPts val="600"/>
              </a:spcAft>
              <a:buClr>
                <a:srgbClr val="E86100"/>
              </a:buClr>
              <a:buSzTx/>
              <a:buFont typeface="Wingdings" pitchFamily="2" charset="2"/>
              <a:buNone/>
              <a:tabLst/>
              <a:defRPr sz="1800" b="1" i="0" cap="all" baseline="0">
                <a:solidFill>
                  <a:schemeClr val="accent2"/>
                </a:solidFill>
                <a:latin typeface="Avenir Next LT Pro Demi"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r>
              <a:rPr lang="en-US"/>
              <a:t>Subtitle — Avenir Next LT Pro, Demi, 18 PT, Orange, all caps</a:t>
            </a:r>
          </a:p>
        </p:txBody>
      </p:sp>
    </p:spTree>
    <p:extLst>
      <p:ext uri="{BB962C8B-B14F-4D97-AF65-F5344CB8AC3E}">
        <p14:creationId xmlns:p14="http://schemas.microsoft.com/office/powerpoint/2010/main" val="9977949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 Content + Corner Graphi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47D9781-1CE4-FD50-9B69-D325BA5C5C1C}"/>
              </a:ext>
            </a:extLst>
          </p:cNvPr>
          <p:cNvSpPr>
            <a:spLocks noGrp="1"/>
          </p:cNvSpPr>
          <p:nvPr>
            <p:ph idx="1" hasCustomPrompt="1"/>
          </p:nvPr>
        </p:nvSpPr>
        <p:spPr>
          <a:xfrm>
            <a:off x="417340" y="1316645"/>
            <a:ext cx="11361867" cy="4811871"/>
          </a:xfrm>
          <a:prstGeom prst="rect">
            <a:avLst/>
          </a:prstGeom>
        </p:spPr>
        <p:txBody>
          <a:bodyPr vert="horz" lIns="91440" tIns="45720" rIns="91440" bIns="45720" rtlCol="0">
            <a:noAutofit/>
          </a:bodyPr>
          <a:lstStyle>
            <a:lvl3pPr marL="1143000" indent="-228600">
              <a:buFont typeface="Arial" panose="020B0604020202020204" pitchFamily="34" charset="0"/>
              <a:buChar char="•"/>
              <a:defRPr/>
            </a:lvl3pPr>
          </a:lstStyle>
          <a:p>
            <a:r>
              <a:rPr lang="en-US"/>
              <a:t>First level – orange square bullets, Avenir Next LT Pro, Regular, 18 </a:t>
            </a:r>
            <a:r>
              <a:rPr lang="en-US" err="1"/>
              <a:t>pt</a:t>
            </a:r>
            <a:r>
              <a:rPr lang="en-US"/>
              <a:t>, gray font, sentence case</a:t>
            </a:r>
          </a:p>
          <a:p>
            <a:r>
              <a:rPr lang="en-US"/>
              <a:t>Sentence case is capitalizing only the first letter of the first word and any proper nouns and names/titles. </a:t>
            </a:r>
          </a:p>
          <a:p>
            <a:pPr lvl="1"/>
            <a:r>
              <a:rPr lang="en-US"/>
              <a:t>Second level – dark blue dashes, Avenir Next LT Pro, Regular, 16 </a:t>
            </a:r>
            <a:r>
              <a:rPr lang="en-US" err="1"/>
              <a:t>pt</a:t>
            </a:r>
            <a:r>
              <a:rPr lang="en-US"/>
              <a:t>, gray font, sentence case</a:t>
            </a:r>
          </a:p>
          <a:p>
            <a:pPr lvl="2"/>
            <a:r>
              <a:rPr lang="en-US"/>
              <a:t>Third level – dark blue circle bullets, Avenir Next LT Pro, Regular, 14 </a:t>
            </a:r>
            <a:r>
              <a:rPr lang="en-US" err="1"/>
              <a:t>pt</a:t>
            </a:r>
            <a:r>
              <a:rPr lang="en-US"/>
              <a:t>, gray font, sentence case</a:t>
            </a:r>
          </a:p>
          <a:p>
            <a:r>
              <a:rPr lang="en-US"/>
              <a:t>If the title or text placeholders need alignment, go to the Home tab, click Reset in the Slides toolbar. </a:t>
            </a:r>
          </a:p>
          <a:p>
            <a:r>
              <a:rPr lang="en-US"/>
              <a:t>Use a period if the bullet is a complete sentence.</a:t>
            </a:r>
          </a:p>
          <a:p>
            <a:pPr lvl="2"/>
            <a:endParaRPr lang="en-US"/>
          </a:p>
        </p:txBody>
      </p:sp>
      <p:pic>
        <p:nvPicPr>
          <p:cNvPr id="2" name="Picture 1" descr="A picture containing shape&#10;&#10;Description automatically generated">
            <a:extLst>
              <a:ext uri="{FF2B5EF4-FFF2-40B4-BE49-F238E27FC236}">
                <a16:creationId xmlns:a16="http://schemas.microsoft.com/office/drawing/2014/main" id="{57A71E21-4AE2-CF88-7F58-B7751346D097}"/>
              </a:ext>
            </a:extLst>
          </p:cNvPr>
          <p:cNvPicPr>
            <a:picLocks noChangeAspect="1"/>
          </p:cNvPicPr>
          <p:nvPr userDrawn="1"/>
        </p:nvPicPr>
        <p:blipFill rotWithShape="1">
          <a:blip r:embed="rId2">
            <a:alphaModFix/>
          </a:blip>
          <a:srcRect l="75049" t="22411"/>
          <a:stretch/>
        </p:blipFill>
        <p:spPr>
          <a:xfrm>
            <a:off x="9150396" y="1537588"/>
            <a:ext cx="3041604" cy="5320412"/>
          </a:xfrm>
          <a:prstGeom prst="rect">
            <a:avLst/>
          </a:prstGeom>
        </p:spPr>
      </p:pic>
      <p:sp>
        <p:nvSpPr>
          <p:cNvPr id="6" name="Title 5">
            <a:extLst>
              <a:ext uri="{FF2B5EF4-FFF2-40B4-BE49-F238E27FC236}">
                <a16:creationId xmlns:a16="http://schemas.microsoft.com/office/drawing/2014/main" id="{737B019D-09F3-0F11-E18F-0907142759A5}"/>
              </a:ext>
            </a:extLst>
          </p:cNvPr>
          <p:cNvSpPr>
            <a:spLocks noGrp="1"/>
          </p:cNvSpPr>
          <p:nvPr>
            <p:ph type="title" hasCustomPrompt="1"/>
          </p:nvPr>
        </p:nvSpPr>
        <p:spPr/>
        <p:txBody>
          <a:bodyPr/>
          <a:lstStyle/>
          <a:p>
            <a:r>
              <a:rPr lang="en-US"/>
              <a:t>TITLE — avenir NEXT LT PRO, DEMI, 28 PT, DARK BLUE, caps</a:t>
            </a:r>
          </a:p>
        </p:txBody>
      </p:sp>
      <p:sp>
        <p:nvSpPr>
          <p:cNvPr id="8" name="Footer Placeholder 7">
            <a:extLst>
              <a:ext uri="{FF2B5EF4-FFF2-40B4-BE49-F238E27FC236}">
                <a16:creationId xmlns:a16="http://schemas.microsoft.com/office/drawing/2014/main" id="{ACDC8089-B67C-F3C5-2637-F2ECBA7FE7D1}"/>
              </a:ext>
            </a:extLst>
          </p:cNvPr>
          <p:cNvSpPr>
            <a:spLocks noGrp="1"/>
          </p:cNvSpPr>
          <p:nvPr>
            <p:ph type="ftr" sz="quarter" idx="10"/>
          </p:nvPr>
        </p:nvSpPr>
        <p:spPr/>
        <p:txBody>
          <a:bodyPr/>
          <a:lstStyle/>
          <a:p>
            <a:endParaRPr lang="en-US"/>
          </a:p>
        </p:txBody>
      </p:sp>
      <p:sp>
        <p:nvSpPr>
          <p:cNvPr id="9" name="Slide Number Placeholder 8">
            <a:extLst>
              <a:ext uri="{FF2B5EF4-FFF2-40B4-BE49-F238E27FC236}">
                <a16:creationId xmlns:a16="http://schemas.microsoft.com/office/drawing/2014/main" id="{7854B60C-0290-782A-8B86-B9F2CA7122F5}"/>
              </a:ext>
            </a:extLst>
          </p:cNvPr>
          <p:cNvSpPr>
            <a:spLocks noGrp="1"/>
          </p:cNvSpPr>
          <p:nvPr>
            <p:ph type="sldNum" sz="quarter" idx="11"/>
          </p:nvPr>
        </p:nvSpPr>
        <p:spPr/>
        <p:txBody>
          <a:bodyPr/>
          <a:lstStyle/>
          <a:p>
            <a:fld id="{9564885F-477D-A14D-B2C1-5ECAF755F313}" type="slidenum">
              <a:rPr lang="en-US" smtClean="0"/>
              <a:pPr/>
              <a:t>‹#›</a:t>
            </a:fld>
            <a:endParaRPr lang="en-US" spc="400"/>
          </a:p>
        </p:txBody>
      </p:sp>
    </p:spTree>
    <p:extLst>
      <p:ext uri="{BB962C8B-B14F-4D97-AF65-F5344CB8AC3E}">
        <p14:creationId xmlns:p14="http://schemas.microsoft.com/office/powerpoint/2010/main" val="214762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userDrawn="1">
          <p15:clr>
            <a:srgbClr val="FBAE40"/>
          </p15:clr>
        </p15:guide>
        <p15:guide id="4" pos="7464">
          <p15:clr>
            <a:srgbClr val="FBAE40"/>
          </p15:clr>
        </p15:guide>
        <p15:guide id="5" orient="horz" pos="408">
          <p15:clr>
            <a:srgbClr val="FBAE40"/>
          </p15:clr>
        </p15:guide>
        <p15:guide id="6" orient="horz" pos="4224">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 Image Background + Chevron">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89CC8F0-23CF-1C70-B01F-F2FB57B92F3A}"/>
              </a:ext>
            </a:extLst>
          </p:cNvPr>
          <p:cNvSpPr>
            <a:spLocks noGrp="1"/>
          </p:cNvSpPr>
          <p:nvPr>
            <p:ph type="pic" sz="quarter" idx="11"/>
          </p:nvPr>
        </p:nvSpPr>
        <p:spPr>
          <a:xfrm>
            <a:off x="3042138" y="0"/>
            <a:ext cx="9149862" cy="6858000"/>
          </a:xfrm>
        </p:spPr>
        <p:txBody>
          <a:bodyPr/>
          <a:lstStyle/>
          <a:p>
            <a:endParaRPr lang="en-US"/>
          </a:p>
        </p:txBody>
      </p:sp>
      <p:sp>
        <p:nvSpPr>
          <p:cNvPr id="5" name="Slide Number Placeholder 5">
            <a:extLst>
              <a:ext uri="{FF2B5EF4-FFF2-40B4-BE49-F238E27FC236}">
                <a16:creationId xmlns:a16="http://schemas.microsoft.com/office/drawing/2014/main" id="{76ABCE90-0749-F24F-A50C-B7568C4A1EC2}"/>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chemeClr val="bg1">
                    <a:lumMod val="50000"/>
                  </a:schemeClr>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a:p>
        </p:txBody>
      </p:sp>
      <p:sp>
        <p:nvSpPr>
          <p:cNvPr id="2" name="Footer Placeholder 1">
            <a:extLst>
              <a:ext uri="{FF2B5EF4-FFF2-40B4-BE49-F238E27FC236}">
                <a16:creationId xmlns:a16="http://schemas.microsoft.com/office/drawing/2014/main" id="{54F4024B-5C58-86B3-DA38-9FDE31C6419A}"/>
              </a:ext>
            </a:extLst>
          </p:cNvPr>
          <p:cNvSpPr>
            <a:spLocks noGrp="1"/>
          </p:cNvSpPr>
          <p:nvPr>
            <p:ph type="ftr" sz="quarter" idx="10"/>
          </p:nvPr>
        </p:nvSpPr>
        <p:spPr/>
        <p:txBody>
          <a:bodyPr/>
          <a:lstStyle/>
          <a:p>
            <a:endParaRPr lang="en-US"/>
          </a:p>
        </p:txBody>
      </p:sp>
      <p:pic>
        <p:nvPicPr>
          <p:cNvPr id="8" name="Picture 7" descr="Background pattern&#10;&#10;Description automatically generated">
            <a:extLst>
              <a:ext uri="{FF2B5EF4-FFF2-40B4-BE49-F238E27FC236}">
                <a16:creationId xmlns:a16="http://schemas.microsoft.com/office/drawing/2014/main" id="{31B91A2D-9FA0-E857-7E05-7C58EA8DCAF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1406"/>
          <a:stretch/>
        </p:blipFill>
        <p:spPr>
          <a:xfrm>
            <a:off x="0" y="0"/>
            <a:ext cx="9157672" cy="6857554"/>
          </a:xfrm>
          <a:prstGeom prst="rect">
            <a:avLst/>
          </a:prstGeom>
        </p:spPr>
      </p:pic>
      <p:sp>
        <p:nvSpPr>
          <p:cNvPr id="3" name="Title 2">
            <a:extLst>
              <a:ext uri="{FF2B5EF4-FFF2-40B4-BE49-F238E27FC236}">
                <a16:creationId xmlns:a16="http://schemas.microsoft.com/office/drawing/2014/main" id="{9363D29E-7455-6821-DE4E-F310FF90204A}"/>
              </a:ext>
            </a:extLst>
          </p:cNvPr>
          <p:cNvSpPr>
            <a:spLocks noGrp="1"/>
          </p:cNvSpPr>
          <p:nvPr>
            <p:ph type="title" hasCustomPrompt="1"/>
          </p:nvPr>
        </p:nvSpPr>
        <p:spPr>
          <a:xfrm>
            <a:off x="417342" y="338458"/>
            <a:ext cx="6453016" cy="869909"/>
          </a:xfrm>
        </p:spPr>
        <p:txBody>
          <a:bodyPr/>
          <a:lstStyle>
            <a:lvl1pPr>
              <a:defRPr>
                <a:solidFill>
                  <a:srgbClr val="FFFFFF"/>
                </a:solidFill>
              </a:defRPr>
            </a:lvl1pPr>
          </a:lstStyle>
          <a:p>
            <a:r>
              <a:rPr lang="en-US"/>
              <a:t>TITLE — avenir NEXT LT PRO, DEMI, 28 PT, DARK BLUE, caps</a:t>
            </a:r>
          </a:p>
        </p:txBody>
      </p:sp>
      <p:sp>
        <p:nvSpPr>
          <p:cNvPr id="4" name="Text Placeholder 8">
            <a:extLst>
              <a:ext uri="{FF2B5EF4-FFF2-40B4-BE49-F238E27FC236}">
                <a16:creationId xmlns:a16="http://schemas.microsoft.com/office/drawing/2014/main" id="{6091561E-B278-FDB2-B4E9-67147CBFB54F}"/>
              </a:ext>
            </a:extLst>
          </p:cNvPr>
          <p:cNvSpPr>
            <a:spLocks noGrp="1"/>
          </p:cNvSpPr>
          <p:nvPr>
            <p:ph type="body" sz="quarter" idx="13" hasCustomPrompt="1"/>
          </p:nvPr>
        </p:nvSpPr>
        <p:spPr>
          <a:xfrm>
            <a:off x="417341" y="1078437"/>
            <a:ext cx="6453016" cy="350772"/>
          </a:xfrm>
        </p:spPr>
        <p:txBody>
          <a:bodyPr anchor="t">
            <a:noAutofit/>
          </a:bodyPr>
          <a:lstStyle>
            <a:lvl1pPr marL="0" indent="0">
              <a:buNone/>
              <a:defRPr sz="1800" b="1" i="0" cap="all" baseline="0">
                <a:solidFill>
                  <a:srgbClr val="E86100"/>
                </a:solidFill>
                <a:latin typeface="Avenir Next LT Pro Demi"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r>
              <a:rPr lang="en-US"/>
              <a:t>Subhead — AVENIR NEXT LT PRO, DEMI, 18 </a:t>
            </a:r>
            <a:r>
              <a:rPr lang="en-US" err="1"/>
              <a:t>pt</a:t>
            </a:r>
            <a:r>
              <a:rPr lang="en-US"/>
              <a:t>, ORANGE, CAPS</a:t>
            </a:r>
          </a:p>
        </p:txBody>
      </p:sp>
      <p:sp>
        <p:nvSpPr>
          <p:cNvPr id="10" name="Content Placeholder 9">
            <a:extLst>
              <a:ext uri="{FF2B5EF4-FFF2-40B4-BE49-F238E27FC236}">
                <a16:creationId xmlns:a16="http://schemas.microsoft.com/office/drawing/2014/main" id="{E1AF9206-0960-5940-6714-008FF318D97C}"/>
              </a:ext>
            </a:extLst>
          </p:cNvPr>
          <p:cNvSpPr>
            <a:spLocks noGrp="1"/>
          </p:cNvSpPr>
          <p:nvPr>
            <p:ph sz="quarter" idx="14" hasCustomPrompt="1"/>
          </p:nvPr>
        </p:nvSpPr>
        <p:spPr>
          <a:xfrm>
            <a:off x="417513" y="2016331"/>
            <a:ext cx="5002984" cy="2824892"/>
          </a:xfrm>
        </p:spPr>
        <p:txBody>
          <a:bodyPr/>
          <a:lstStyle>
            <a:lvl1pPr>
              <a:buClr>
                <a:srgbClr val="FFFFFF"/>
              </a:buClr>
              <a:defRPr>
                <a:solidFill>
                  <a:srgbClr val="FFFFFF"/>
                </a:solidFill>
              </a:defRPr>
            </a:lvl1pPr>
            <a:lvl2pPr>
              <a:buClr>
                <a:srgbClr val="FFFFFF"/>
              </a:buClr>
              <a:defRPr>
                <a:solidFill>
                  <a:srgbClr val="FFFFFF"/>
                </a:solidFill>
              </a:defRPr>
            </a:lvl2pPr>
            <a:lvl3pPr>
              <a:buClr>
                <a:srgbClr val="FFFFFF"/>
              </a:buClr>
              <a:defRPr>
                <a:solidFill>
                  <a:srgbClr val="FFFFFF"/>
                </a:solidFill>
              </a:defRPr>
            </a:lvl3pPr>
            <a:lvl4pPr>
              <a:defRPr>
                <a:solidFill>
                  <a:schemeClr val="bg1"/>
                </a:solidFill>
              </a:defRPr>
            </a:lvl4pPr>
            <a:lvl5pPr>
              <a:defRPr>
                <a:solidFill>
                  <a:schemeClr val="bg1"/>
                </a:solidFill>
              </a:defRPr>
            </a:lvl5pPr>
          </a:lstStyle>
          <a:p>
            <a:r>
              <a:rPr lang="en-US"/>
              <a:t>First level - white square bullets, Avenir Next LT Pro, Regular, 18 </a:t>
            </a:r>
            <a:r>
              <a:rPr lang="en-US" err="1"/>
              <a:t>pt</a:t>
            </a:r>
            <a:r>
              <a:rPr lang="en-US"/>
              <a:t>, white font, sentence case</a:t>
            </a:r>
          </a:p>
          <a:p>
            <a:r>
              <a:rPr lang="en-US"/>
              <a:t>Sentence case is capitalizing only the first letter of the first word and any proper nouns and names/titles.</a:t>
            </a:r>
          </a:p>
          <a:p>
            <a:pPr lvl="1"/>
            <a:r>
              <a:rPr lang="en-US"/>
              <a:t>Second level – white dashes, Avenir Next LT Pro, Regular, 16 </a:t>
            </a:r>
            <a:r>
              <a:rPr lang="en-US" err="1"/>
              <a:t>pt</a:t>
            </a:r>
            <a:r>
              <a:rPr lang="en-US"/>
              <a:t>, white font, sentence case</a:t>
            </a:r>
          </a:p>
          <a:p>
            <a:pPr lvl="2"/>
            <a:r>
              <a:rPr lang="en-US"/>
              <a:t>Third level – white circle bullets, Avenir Next LT Pro, Regular, 14 </a:t>
            </a:r>
            <a:r>
              <a:rPr lang="en-US" err="1"/>
              <a:t>pt</a:t>
            </a:r>
            <a:r>
              <a:rPr lang="en-US"/>
              <a:t>, white font, sentence case</a:t>
            </a:r>
          </a:p>
          <a:p>
            <a:endParaRPr lang="en-US"/>
          </a:p>
        </p:txBody>
      </p:sp>
    </p:spTree>
    <p:extLst>
      <p:ext uri="{BB962C8B-B14F-4D97-AF65-F5344CB8AC3E}">
        <p14:creationId xmlns:p14="http://schemas.microsoft.com/office/powerpoint/2010/main" val="306614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userDrawn="1">
          <p15:clr>
            <a:srgbClr val="FBAE40"/>
          </p15:clr>
        </p15:guide>
        <p15:guide id="4" pos="7464">
          <p15:clr>
            <a:srgbClr val="FBAE40"/>
          </p15:clr>
        </p15:guide>
        <p15:guide id="5" orient="horz" pos="408">
          <p15:clr>
            <a:srgbClr val="FBAE40"/>
          </p15:clr>
        </p15:guide>
        <p15:guide id="6" orient="horz" pos="4224">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mage Background + Chevron">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89CC8F0-23CF-1C70-B01F-F2FB57B92F3A}"/>
              </a:ext>
            </a:extLst>
          </p:cNvPr>
          <p:cNvSpPr>
            <a:spLocks noGrp="1"/>
          </p:cNvSpPr>
          <p:nvPr>
            <p:ph type="pic" sz="quarter" idx="11"/>
          </p:nvPr>
        </p:nvSpPr>
        <p:spPr>
          <a:xfrm>
            <a:off x="3042138" y="0"/>
            <a:ext cx="9149862" cy="6858000"/>
          </a:xfrm>
        </p:spPr>
        <p:txBody>
          <a:bodyPr/>
          <a:lstStyle/>
          <a:p>
            <a:endParaRPr lang="en-US"/>
          </a:p>
        </p:txBody>
      </p:sp>
      <p:sp>
        <p:nvSpPr>
          <p:cNvPr id="5" name="Slide Number Placeholder 5">
            <a:extLst>
              <a:ext uri="{FF2B5EF4-FFF2-40B4-BE49-F238E27FC236}">
                <a16:creationId xmlns:a16="http://schemas.microsoft.com/office/drawing/2014/main" id="{76ABCE90-0749-F24F-A50C-B7568C4A1EC2}"/>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chemeClr val="bg1">
                    <a:lumMod val="50000"/>
                  </a:schemeClr>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a:p>
        </p:txBody>
      </p:sp>
      <p:sp>
        <p:nvSpPr>
          <p:cNvPr id="2" name="Footer Placeholder 1">
            <a:extLst>
              <a:ext uri="{FF2B5EF4-FFF2-40B4-BE49-F238E27FC236}">
                <a16:creationId xmlns:a16="http://schemas.microsoft.com/office/drawing/2014/main" id="{54F4024B-5C58-86B3-DA38-9FDE31C6419A}"/>
              </a:ext>
            </a:extLst>
          </p:cNvPr>
          <p:cNvSpPr>
            <a:spLocks noGrp="1"/>
          </p:cNvSpPr>
          <p:nvPr>
            <p:ph type="ftr" sz="quarter" idx="10"/>
          </p:nvPr>
        </p:nvSpPr>
        <p:spPr/>
        <p:txBody>
          <a:bodyPr/>
          <a:lstStyle/>
          <a:p>
            <a:endParaRPr lang="en-US"/>
          </a:p>
        </p:txBody>
      </p:sp>
      <p:pic>
        <p:nvPicPr>
          <p:cNvPr id="8" name="Picture 7" descr="Background pattern&#10;&#10;Description automatically generated">
            <a:extLst>
              <a:ext uri="{FF2B5EF4-FFF2-40B4-BE49-F238E27FC236}">
                <a16:creationId xmlns:a16="http://schemas.microsoft.com/office/drawing/2014/main" id="{31B91A2D-9FA0-E857-7E05-7C58EA8DCAF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1406"/>
          <a:stretch/>
        </p:blipFill>
        <p:spPr>
          <a:xfrm>
            <a:off x="0" y="0"/>
            <a:ext cx="9157672" cy="6857554"/>
          </a:xfrm>
          <a:prstGeom prst="rect">
            <a:avLst/>
          </a:prstGeom>
        </p:spPr>
      </p:pic>
    </p:spTree>
    <p:extLst>
      <p:ext uri="{BB962C8B-B14F-4D97-AF65-F5344CB8AC3E}">
        <p14:creationId xmlns:p14="http://schemas.microsoft.com/office/powerpoint/2010/main" val="3171885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userDrawn="1">
          <p15:clr>
            <a:srgbClr val="FBAE40"/>
          </p15:clr>
        </p15:guide>
        <p15:guide id="4" pos="7464">
          <p15:clr>
            <a:srgbClr val="FBAE40"/>
          </p15:clr>
        </p15:guide>
        <p15:guide id="5" orient="horz" pos="408">
          <p15:clr>
            <a:srgbClr val="FBAE40"/>
          </p15:clr>
        </p15:guide>
        <p15:guide id="6" orient="horz" pos="4224">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mage background w/ corner graphic">
    <p:bg>
      <p:bgPr>
        <a:solidFill>
          <a:srgbClr val="FFFFFF"/>
        </a:solidFill>
        <a:effectLst/>
      </p:bgPr>
    </p:bg>
    <p:spTree>
      <p:nvGrpSpPr>
        <p:cNvPr id="1" name=""/>
        <p:cNvGrpSpPr/>
        <p:nvPr/>
      </p:nvGrpSpPr>
      <p:grpSpPr>
        <a:xfrm>
          <a:off x="0" y="0"/>
          <a:ext cx="0" cy="0"/>
          <a:chOff x="0" y="0"/>
          <a:chExt cx="0" cy="0"/>
        </a:xfrm>
      </p:grpSpPr>
      <p:sp>
        <p:nvSpPr>
          <p:cNvPr id="5" name="Picture Placeholder 6">
            <a:extLst>
              <a:ext uri="{FF2B5EF4-FFF2-40B4-BE49-F238E27FC236}">
                <a16:creationId xmlns:a16="http://schemas.microsoft.com/office/drawing/2014/main" id="{09687A9A-8C44-4E3B-F722-83255EE96850}"/>
              </a:ext>
            </a:extLst>
          </p:cNvPr>
          <p:cNvSpPr>
            <a:spLocks noGrp="1"/>
          </p:cNvSpPr>
          <p:nvPr>
            <p:ph type="pic" sz="quarter" idx="12"/>
          </p:nvPr>
        </p:nvSpPr>
        <p:spPr>
          <a:xfrm>
            <a:off x="0" y="0"/>
            <a:ext cx="12192000" cy="6858000"/>
          </a:xfrm>
        </p:spPr>
        <p:txBody>
          <a:bodyPr/>
          <a:lstStyle/>
          <a:p>
            <a:endParaRPr lang="en-US"/>
          </a:p>
        </p:txBody>
      </p:sp>
      <p:sp>
        <p:nvSpPr>
          <p:cNvPr id="2" name="Footer Placeholder 1">
            <a:extLst>
              <a:ext uri="{FF2B5EF4-FFF2-40B4-BE49-F238E27FC236}">
                <a16:creationId xmlns:a16="http://schemas.microsoft.com/office/drawing/2014/main" id="{4B390E2E-8E64-BEC2-D8CE-76207AD95AC5}"/>
              </a:ext>
            </a:extLst>
          </p:cNvPr>
          <p:cNvSpPr>
            <a:spLocks noGrp="1"/>
          </p:cNvSpPr>
          <p:nvPr>
            <p:ph type="ftr" sz="quarter" idx="10"/>
          </p:nvPr>
        </p:nvSpPr>
        <p:spPr/>
        <p:txBody>
          <a:bodyPr/>
          <a:lstStyle/>
          <a:p>
            <a:endParaRPr lang="en-US"/>
          </a:p>
        </p:txBody>
      </p:sp>
      <p:sp>
        <p:nvSpPr>
          <p:cNvPr id="3" name="Slide Number Placeholder 2">
            <a:extLst>
              <a:ext uri="{FF2B5EF4-FFF2-40B4-BE49-F238E27FC236}">
                <a16:creationId xmlns:a16="http://schemas.microsoft.com/office/drawing/2014/main" id="{C2DF41A9-1CDC-EA3F-F342-DA5A100A288E}"/>
              </a:ext>
            </a:extLst>
          </p:cNvPr>
          <p:cNvSpPr>
            <a:spLocks noGrp="1"/>
          </p:cNvSpPr>
          <p:nvPr>
            <p:ph type="sldNum" sz="quarter" idx="11"/>
          </p:nvPr>
        </p:nvSpPr>
        <p:spPr/>
        <p:txBody>
          <a:bodyPr/>
          <a:lstStyle/>
          <a:p>
            <a:fld id="{9564885F-477D-A14D-B2C1-5ECAF755F313}" type="slidenum">
              <a:rPr lang="en-US" smtClean="0"/>
              <a:pPr/>
              <a:t>‹#›</a:t>
            </a:fld>
            <a:endParaRPr lang="en-US" spc="400"/>
          </a:p>
        </p:txBody>
      </p:sp>
      <p:pic>
        <p:nvPicPr>
          <p:cNvPr id="4" name="Picture 3">
            <a:extLst>
              <a:ext uri="{FF2B5EF4-FFF2-40B4-BE49-F238E27FC236}">
                <a16:creationId xmlns:a16="http://schemas.microsoft.com/office/drawing/2014/main" id="{D40F56A8-7B1A-F404-DA26-16AE9539E703}"/>
              </a:ext>
            </a:extLst>
          </p:cNvPr>
          <p:cNvPicPr>
            <a:picLocks noChangeAspect="1"/>
          </p:cNvPicPr>
          <p:nvPr userDrawn="1"/>
        </p:nvPicPr>
        <p:blipFill rotWithShape="1">
          <a:blip r:embed="rId2">
            <a:alphaModFix amt="67000"/>
          </a:blip>
          <a:srcRect r="50045"/>
          <a:stretch/>
        </p:blipFill>
        <p:spPr>
          <a:xfrm>
            <a:off x="9452119" y="2031447"/>
            <a:ext cx="2739881" cy="4826553"/>
          </a:xfrm>
          <a:prstGeom prst="rect">
            <a:avLst/>
          </a:prstGeom>
        </p:spPr>
      </p:pic>
    </p:spTree>
    <p:extLst>
      <p:ext uri="{BB962C8B-B14F-4D97-AF65-F5344CB8AC3E}">
        <p14:creationId xmlns:p14="http://schemas.microsoft.com/office/powerpoint/2010/main" val="1809210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userDrawn="1">
          <p15:clr>
            <a:srgbClr val="FBAE40"/>
          </p15:clr>
        </p15:guide>
        <p15:guide id="4" pos="7464">
          <p15:clr>
            <a:srgbClr val="FBAE40"/>
          </p15:clr>
        </p15:guide>
        <p15:guide id="5" orient="horz" pos="4224">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Image background w/ corner graphic">
    <p:bg>
      <p:bgPr>
        <a:solidFill>
          <a:srgbClr val="FFFFFF"/>
        </a:solidFill>
        <a:effectLst/>
      </p:bgPr>
    </p:bg>
    <p:spTree>
      <p:nvGrpSpPr>
        <p:cNvPr id="1" name=""/>
        <p:cNvGrpSpPr/>
        <p:nvPr/>
      </p:nvGrpSpPr>
      <p:grpSpPr>
        <a:xfrm>
          <a:off x="0" y="0"/>
          <a:ext cx="0" cy="0"/>
          <a:chOff x="0" y="0"/>
          <a:chExt cx="0" cy="0"/>
        </a:xfrm>
      </p:grpSpPr>
      <p:sp>
        <p:nvSpPr>
          <p:cNvPr id="4" name="Picture Placeholder 6">
            <a:extLst>
              <a:ext uri="{FF2B5EF4-FFF2-40B4-BE49-F238E27FC236}">
                <a16:creationId xmlns:a16="http://schemas.microsoft.com/office/drawing/2014/main" id="{AA34F802-A113-422C-717A-9C88430FBDB9}"/>
              </a:ext>
            </a:extLst>
          </p:cNvPr>
          <p:cNvSpPr>
            <a:spLocks noGrp="1"/>
          </p:cNvSpPr>
          <p:nvPr>
            <p:ph type="pic" sz="quarter" idx="12"/>
          </p:nvPr>
        </p:nvSpPr>
        <p:spPr>
          <a:xfrm>
            <a:off x="0" y="0"/>
            <a:ext cx="12192000" cy="6858000"/>
          </a:xfrm>
        </p:spPr>
        <p:txBody>
          <a:bodyPr/>
          <a:lstStyle/>
          <a:p>
            <a:endParaRPr lang="en-US"/>
          </a:p>
        </p:txBody>
      </p:sp>
      <p:sp>
        <p:nvSpPr>
          <p:cNvPr id="2" name="Footer Placeholder 1">
            <a:extLst>
              <a:ext uri="{FF2B5EF4-FFF2-40B4-BE49-F238E27FC236}">
                <a16:creationId xmlns:a16="http://schemas.microsoft.com/office/drawing/2014/main" id="{4B390E2E-8E64-BEC2-D8CE-76207AD95AC5}"/>
              </a:ext>
            </a:extLst>
          </p:cNvPr>
          <p:cNvSpPr>
            <a:spLocks noGrp="1"/>
          </p:cNvSpPr>
          <p:nvPr>
            <p:ph type="ftr" sz="quarter" idx="10"/>
          </p:nvPr>
        </p:nvSpPr>
        <p:spPr/>
        <p:txBody>
          <a:bodyPr/>
          <a:lstStyle/>
          <a:p>
            <a:endParaRPr lang="en-US"/>
          </a:p>
        </p:txBody>
      </p:sp>
      <p:sp>
        <p:nvSpPr>
          <p:cNvPr id="3" name="Slide Number Placeholder 2">
            <a:extLst>
              <a:ext uri="{FF2B5EF4-FFF2-40B4-BE49-F238E27FC236}">
                <a16:creationId xmlns:a16="http://schemas.microsoft.com/office/drawing/2014/main" id="{C2DF41A9-1CDC-EA3F-F342-DA5A100A288E}"/>
              </a:ext>
            </a:extLst>
          </p:cNvPr>
          <p:cNvSpPr>
            <a:spLocks noGrp="1"/>
          </p:cNvSpPr>
          <p:nvPr>
            <p:ph type="sldNum" sz="quarter" idx="11"/>
          </p:nvPr>
        </p:nvSpPr>
        <p:spPr/>
        <p:txBody>
          <a:bodyPr/>
          <a:lstStyle/>
          <a:p>
            <a:fld id="{9564885F-477D-A14D-B2C1-5ECAF755F313}" type="slidenum">
              <a:rPr lang="en-US" smtClean="0"/>
              <a:pPr/>
              <a:t>‹#›</a:t>
            </a:fld>
            <a:endParaRPr lang="en-US" spc="400"/>
          </a:p>
        </p:txBody>
      </p:sp>
      <p:pic>
        <p:nvPicPr>
          <p:cNvPr id="5" name="Picture 4" descr="A picture containing shape&#10;&#10;Description automatically generated">
            <a:extLst>
              <a:ext uri="{FF2B5EF4-FFF2-40B4-BE49-F238E27FC236}">
                <a16:creationId xmlns:a16="http://schemas.microsoft.com/office/drawing/2014/main" id="{2DF6CFE1-D29F-F039-4327-49ECC30AA12F}"/>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l="75102"/>
          <a:stretch/>
        </p:blipFill>
        <p:spPr>
          <a:xfrm>
            <a:off x="9156820" y="893"/>
            <a:ext cx="3035180" cy="6857107"/>
          </a:xfrm>
          <a:prstGeom prst="rect">
            <a:avLst/>
          </a:prstGeom>
        </p:spPr>
      </p:pic>
    </p:spTree>
    <p:extLst>
      <p:ext uri="{BB962C8B-B14F-4D97-AF65-F5344CB8AC3E}">
        <p14:creationId xmlns:p14="http://schemas.microsoft.com/office/powerpoint/2010/main" val="2776605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userDrawn="1">
          <p15:clr>
            <a:srgbClr val="FBAE40"/>
          </p15:clr>
        </p15:guide>
        <p15:guide id="4" pos="7464">
          <p15:clr>
            <a:srgbClr val="FBAE40"/>
          </p15:clr>
        </p15:guide>
        <p15:guide id="5" orient="horz" pos="4224">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_Image background w/ corner graphic">
    <p:bg>
      <p:bgPr>
        <a:solidFill>
          <a:srgbClr val="FFFFFF"/>
        </a:solidFill>
        <a:effectLst/>
      </p:bgPr>
    </p:bg>
    <p:spTree>
      <p:nvGrpSpPr>
        <p:cNvPr id="1" name=""/>
        <p:cNvGrpSpPr/>
        <p:nvPr/>
      </p:nvGrpSpPr>
      <p:grpSpPr>
        <a:xfrm>
          <a:off x="0" y="0"/>
          <a:ext cx="0" cy="0"/>
          <a:chOff x="0" y="0"/>
          <a:chExt cx="0" cy="0"/>
        </a:xfrm>
      </p:grpSpPr>
      <p:sp>
        <p:nvSpPr>
          <p:cNvPr id="4" name="Picture Placeholder 6">
            <a:extLst>
              <a:ext uri="{FF2B5EF4-FFF2-40B4-BE49-F238E27FC236}">
                <a16:creationId xmlns:a16="http://schemas.microsoft.com/office/drawing/2014/main" id="{AA34F802-A113-422C-717A-9C88430FBDB9}"/>
              </a:ext>
            </a:extLst>
          </p:cNvPr>
          <p:cNvSpPr>
            <a:spLocks noGrp="1"/>
          </p:cNvSpPr>
          <p:nvPr>
            <p:ph type="pic" sz="quarter" idx="12"/>
          </p:nvPr>
        </p:nvSpPr>
        <p:spPr>
          <a:xfrm>
            <a:off x="0" y="0"/>
            <a:ext cx="12192000" cy="6858000"/>
          </a:xfrm>
        </p:spPr>
        <p:txBody>
          <a:bodyPr/>
          <a:lstStyle/>
          <a:p>
            <a:endParaRPr lang="en-US"/>
          </a:p>
        </p:txBody>
      </p:sp>
      <p:sp>
        <p:nvSpPr>
          <p:cNvPr id="9" name="Freeform 8">
            <a:extLst>
              <a:ext uri="{FF2B5EF4-FFF2-40B4-BE49-F238E27FC236}">
                <a16:creationId xmlns:a16="http://schemas.microsoft.com/office/drawing/2014/main" id="{14BEC28F-9640-1329-DC1D-FE07AF104D99}"/>
              </a:ext>
            </a:extLst>
          </p:cNvPr>
          <p:cNvSpPr/>
          <p:nvPr userDrawn="1"/>
        </p:nvSpPr>
        <p:spPr>
          <a:xfrm>
            <a:off x="0" y="0"/>
            <a:ext cx="8493210" cy="6858000"/>
          </a:xfrm>
          <a:custGeom>
            <a:avLst/>
            <a:gdLst>
              <a:gd name="connsiteX0" fmla="*/ 0 w 8493210"/>
              <a:gd name="connsiteY0" fmla="*/ 0 h 6858000"/>
              <a:gd name="connsiteX1" fmla="*/ 3970638 w 8493210"/>
              <a:gd name="connsiteY1" fmla="*/ 0 h 6858000"/>
              <a:gd name="connsiteX2" fmla="*/ 3970638 w 8493210"/>
              <a:gd name="connsiteY2" fmla="*/ 1670 h 6858000"/>
              <a:gd name="connsiteX3" fmla="*/ 3971605 w 8493210"/>
              <a:gd name="connsiteY3" fmla="*/ 0 h 6858000"/>
              <a:gd name="connsiteX4" fmla="*/ 8493210 w 8493210"/>
              <a:gd name="connsiteY4" fmla="*/ 0 h 6858000"/>
              <a:gd name="connsiteX5" fmla="*/ 4521605 w 8493210"/>
              <a:gd name="connsiteY5" fmla="*/ 6858000 h 6858000"/>
              <a:gd name="connsiteX6" fmla="*/ 3970638 w 8493210"/>
              <a:gd name="connsiteY6" fmla="*/ 6858000 h 6858000"/>
              <a:gd name="connsiteX7" fmla="*/ 0 w 849321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93210" h="6858000">
                <a:moveTo>
                  <a:pt x="0" y="0"/>
                </a:moveTo>
                <a:lnTo>
                  <a:pt x="3970638" y="0"/>
                </a:lnTo>
                <a:lnTo>
                  <a:pt x="3970638" y="1670"/>
                </a:lnTo>
                <a:lnTo>
                  <a:pt x="3971605" y="0"/>
                </a:lnTo>
                <a:lnTo>
                  <a:pt x="8493210" y="0"/>
                </a:lnTo>
                <a:lnTo>
                  <a:pt x="4521605" y="6858000"/>
                </a:lnTo>
                <a:lnTo>
                  <a:pt x="3970638" y="6858000"/>
                </a:lnTo>
                <a:lnTo>
                  <a:pt x="0" y="6858000"/>
                </a:lnTo>
                <a:close/>
              </a:path>
            </a:pathLst>
          </a:custGeom>
          <a:solidFill>
            <a:schemeClr val="tx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Footer Placeholder 1">
            <a:extLst>
              <a:ext uri="{FF2B5EF4-FFF2-40B4-BE49-F238E27FC236}">
                <a16:creationId xmlns:a16="http://schemas.microsoft.com/office/drawing/2014/main" id="{4B390E2E-8E64-BEC2-D8CE-76207AD95AC5}"/>
              </a:ext>
            </a:extLst>
          </p:cNvPr>
          <p:cNvSpPr>
            <a:spLocks noGrp="1"/>
          </p:cNvSpPr>
          <p:nvPr>
            <p:ph type="ftr" sz="quarter" idx="10"/>
          </p:nvPr>
        </p:nvSpPr>
        <p:spPr/>
        <p:txBody>
          <a:bodyPr/>
          <a:lstStyle/>
          <a:p>
            <a:endParaRPr lang="en-US"/>
          </a:p>
        </p:txBody>
      </p:sp>
      <p:sp>
        <p:nvSpPr>
          <p:cNvPr id="3" name="Slide Number Placeholder 2">
            <a:extLst>
              <a:ext uri="{FF2B5EF4-FFF2-40B4-BE49-F238E27FC236}">
                <a16:creationId xmlns:a16="http://schemas.microsoft.com/office/drawing/2014/main" id="{C2DF41A9-1CDC-EA3F-F342-DA5A100A288E}"/>
              </a:ext>
            </a:extLst>
          </p:cNvPr>
          <p:cNvSpPr>
            <a:spLocks noGrp="1"/>
          </p:cNvSpPr>
          <p:nvPr>
            <p:ph type="sldNum" sz="quarter" idx="11"/>
          </p:nvPr>
        </p:nvSpPr>
        <p:spPr/>
        <p:txBody>
          <a:bodyPr/>
          <a:lstStyle/>
          <a:p>
            <a:fld id="{9564885F-477D-A14D-B2C1-5ECAF755F313}" type="slidenum">
              <a:rPr lang="en-US" smtClean="0"/>
              <a:pPr/>
              <a:t>‹#›</a:t>
            </a:fld>
            <a:endParaRPr lang="en-US" spc="400"/>
          </a:p>
        </p:txBody>
      </p:sp>
      <p:pic>
        <p:nvPicPr>
          <p:cNvPr id="5" name="Picture 4" descr="A picture containing shape&#10;&#10;Description automatically generated">
            <a:extLst>
              <a:ext uri="{FF2B5EF4-FFF2-40B4-BE49-F238E27FC236}">
                <a16:creationId xmlns:a16="http://schemas.microsoft.com/office/drawing/2014/main" id="{2DF6CFE1-D29F-F039-4327-49ECC30AA12F}"/>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l="75102"/>
          <a:stretch/>
        </p:blipFill>
        <p:spPr>
          <a:xfrm>
            <a:off x="9156820" y="893"/>
            <a:ext cx="3035180" cy="6857107"/>
          </a:xfrm>
          <a:prstGeom prst="rect">
            <a:avLst/>
          </a:prstGeom>
        </p:spPr>
      </p:pic>
      <p:sp>
        <p:nvSpPr>
          <p:cNvPr id="8" name="Title 7">
            <a:extLst>
              <a:ext uri="{FF2B5EF4-FFF2-40B4-BE49-F238E27FC236}">
                <a16:creationId xmlns:a16="http://schemas.microsoft.com/office/drawing/2014/main" id="{FB8B284B-BF25-3F29-20DA-648739024569}"/>
              </a:ext>
            </a:extLst>
          </p:cNvPr>
          <p:cNvSpPr>
            <a:spLocks noGrp="1"/>
          </p:cNvSpPr>
          <p:nvPr>
            <p:ph type="title" hasCustomPrompt="1"/>
          </p:nvPr>
        </p:nvSpPr>
        <p:spPr>
          <a:xfrm>
            <a:off x="417341" y="2994046"/>
            <a:ext cx="3825145" cy="869909"/>
          </a:xfrm>
        </p:spPr>
        <p:txBody>
          <a:bodyPr tIns="137160" anchor="ctr"/>
          <a:lstStyle>
            <a:lvl1pPr algn="l">
              <a:defRPr>
                <a:solidFill>
                  <a:srgbClr val="FFFFFF"/>
                </a:solidFill>
              </a:defRPr>
            </a:lvl1pPr>
          </a:lstStyle>
          <a:p>
            <a:r>
              <a:rPr lang="en-US"/>
              <a:t>TITLE — avenir NEXT LT PRO, DEMI, 28 PT, white, caps</a:t>
            </a:r>
          </a:p>
        </p:txBody>
      </p:sp>
    </p:spTree>
    <p:extLst>
      <p:ext uri="{BB962C8B-B14F-4D97-AF65-F5344CB8AC3E}">
        <p14:creationId xmlns:p14="http://schemas.microsoft.com/office/powerpoint/2010/main" val="624633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userDrawn="1">
          <p15:clr>
            <a:srgbClr val="FBAE40"/>
          </p15:clr>
        </p15:guide>
        <p15:guide id="4" pos="7464">
          <p15:clr>
            <a:srgbClr val="FBAE40"/>
          </p15:clr>
        </p15:guide>
        <p15:guide id="5" orient="horz" pos="422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D06F60-ADB0-7A4D-AE29-8FBF8096E847}"/>
              </a:ext>
            </a:extLst>
          </p:cNvPr>
          <p:cNvSpPr>
            <a:spLocks noGrp="1"/>
          </p:cNvSpPr>
          <p:nvPr>
            <p:ph type="sldNum" sz="quarter" idx="12"/>
          </p:nvPr>
        </p:nvSpPr>
        <p:spPr/>
        <p:txBody>
          <a:bodyPr/>
          <a:lstStyle/>
          <a:p>
            <a:fld id="{9564885F-477D-A14D-B2C1-5ECAF755F313}" type="slidenum">
              <a:rPr lang="en-US" smtClean="0"/>
              <a:pPr/>
              <a:t>‹#›</a:t>
            </a:fld>
            <a:endParaRPr lang="en-US" spc="400"/>
          </a:p>
        </p:txBody>
      </p:sp>
      <p:sp>
        <p:nvSpPr>
          <p:cNvPr id="5" name="Footer Placeholder 4">
            <a:extLst>
              <a:ext uri="{FF2B5EF4-FFF2-40B4-BE49-F238E27FC236}">
                <a16:creationId xmlns:a16="http://schemas.microsoft.com/office/drawing/2014/main" id="{CDC8ECD8-22E0-5647-A2D4-B71EF7F03BED}"/>
              </a:ext>
            </a:extLst>
          </p:cNvPr>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3471982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3" pos="216" userDrawn="1">
          <p15:clr>
            <a:srgbClr val="FBAE40"/>
          </p15:clr>
        </p15:guide>
        <p15:guide id="4" pos="7464" userDrawn="1">
          <p15:clr>
            <a:srgbClr val="FBAE40"/>
          </p15:clr>
        </p15:guide>
        <p15:guide id="5" orient="horz" pos="4224"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Image background w/ corner graphic + overl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6AC954-6CA7-543F-C5D0-4EAE85B9BA59}"/>
              </a:ext>
            </a:extLst>
          </p:cNvPr>
          <p:cNvSpPr/>
          <p:nvPr userDrawn="1"/>
        </p:nvSpPr>
        <p:spPr>
          <a:xfrm>
            <a:off x="0" y="0"/>
            <a:ext cx="12192000" cy="6858000"/>
          </a:xfrm>
          <a:prstGeom prst="rect">
            <a:avLst/>
          </a:prstGeom>
          <a:solidFill>
            <a:srgbClr val="FFFFFF">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 name="Footer Placeholder 1">
            <a:extLst>
              <a:ext uri="{FF2B5EF4-FFF2-40B4-BE49-F238E27FC236}">
                <a16:creationId xmlns:a16="http://schemas.microsoft.com/office/drawing/2014/main" id="{4B390E2E-8E64-BEC2-D8CE-76207AD95AC5}"/>
              </a:ext>
            </a:extLst>
          </p:cNvPr>
          <p:cNvSpPr>
            <a:spLocks noGrp="1"/>
          </p:cNvSpPr>
          <p:nvPr>
            <p:ph type="ftr" sz="quarter" idx="10"/>
          </p:nvPr>
        </p:nvSpPr>
        <p:spPr/>
        <p:txBody>
          <a:bodyPr/>
          <a:lstStyle/>
          <a:p>
            <a:endParaRPr lang="en-US"/>
          </a:p>
        </p:txBody>
      </p:sp>
      <p:sp>
        <p:nvSpPr>
          <p:cNvPr id="3" name="Slide Number Placeholder 2">
            <a:extLst>
              <a:ext uri="{FF2B5EF4-FFF2-40B4-BE49-F238E27FC236}">
                <a16:creationId xmlns:a16="http://schemas.microsoft.com/office/drawing/2014/main" id="{C2DF41A9-1CDC-EA3F-F342-DA5A100A288E}"/>
              </a:ext>
            </a:extLst>
          </p:cNvPr>
          <p:cNvSpPr>
            <a:spLocks noGrp="1"/>
          </p:cNvSpPr>
          <p:nvPr>
            <p:ph type="sldNum" sz="quarter" idx="11"/>
          </p:nvPr>
        </p:nvSpPr>
        <p:spPr/>
        <p:txBody>
          <a:bodyPr/>
          <a:lstStyle/>
          <a:p>
            <a:fld id="{9564885F-477D-A14D-B2C1-5ECAF755F313}" type="slidenum">
              <a:rPr lang="en-US" smtClean="0"/>
              <a:pPr/>
              <a:t>‹#›</a:t>
            </a:fld>
            <a:endParaRPr lang="en-US" spc="400"/>
          </a:p>
        </p:txBody>
      </p:sp>
      <p:sp>
        <p:nvSpPr>
          <p:cNvPr id="6" name="Title 5">
            <a:extLst>
              <a:ext uri="{FF2B5EF4-FFF2-40B4-BE49-F238E27FC236}">
                <a16:creationId xmlns:a16="http://schemas.microsoft.com/office/drawing/2014/main" id="{9FDF18CD-5E38-6E8C-A903-4B683B1D8A99}"/>
              </a:ext>
            </a:extLst>
          </p:cNvPr>
          <p:cNvSpPr>
            <a:spLocks noGrp="1"/>
          </p:cNvSpPr>
          <p:nvPr>
            <p:ph type="title" hasCustomPrompt="1"/>
          </p:nvPr>
        </p:nvSpPr>
        <p:spPr/>
        <p:txBody>
          <a:bodyPr/>
          <a:lstStyle/>
          <a:p>
            <a:r>
              <a:rPr lang="en-US"/>
              <a:t>TITLE — avenir NEXT LT PRO, DEMI, 28 PT, DARK BLUE, caps</a:t>
            </a:r>
          </a:p>
        </p:txBody>
      </p:sp>
      <p:sp>
        <p:nvSpPr>
          <p:cNvPr id="15" name="Content Placeholder 24">
            <a:extLst>
              <a:ext uri="{FF2B5EF4-FFF2-40B4-BE49-F238E27FC236}">
                <a16:creationId xmlns:a16="http://schemas.microsoft.com/office/drawing/2014/main" id="{62B92C90-35F0-9B96-E5A1-B637E53F587A}"/>
              </a:ext>
            </a:extLst>
          </p:cNvPr>
          <p:cNvSpPr>
            <a:spLocks noGrp="1"/>
          </p:cNvSpPr>
          <p:nvPr>
            <p:ph sz="quarter" idx="13" hasCustomPrompt="1"/>
          </p:nvPr>
        </p:nvSpPr>
        <p:spPr>
          <a:xfrm>
            <a:off x="714374" y="1800713"/>
            <a:ext cx="2528845"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a:t>Avenir Next LT Pro, 20pt, White, Up to 3 lines of text</a:t>
            </a:r>
          </a:p>
        </p:txBody>
      </p:sp>
      <p:sp>
        <p:nvSpPr>
          <p:cNvPr id="16" name="Content Placeholder 24">
            <a:extLst>
              <a:ext uri="{FF2B5EF4-FFF2-40B4-BE49-F238E27FC236}">
                <a16:creationId xmlns:a16="http://schemas.microsoft.com/office/drawing/2014/main" id="{CCC44B6A-BD53-199B-6C3F-BA941179D59C}"/>
              </a:ext>
            </a:extLst>
          </p:cNvPr>
          <p:cNvSpPr>
            <a:spLocks noGrp="1"/>
          </p:cNvSpPr>
          <p:nvPr>
            <p:ph sz="quarter" idx="14" hasCustomPrompt="1"/>
          </p:nvPr>
        </p:nvSpPr>
        <p:spPr>
          <a:xfrm>
            <a:off x="6199709" y="1800713"/>
            <a:ext cx="2528844"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a:t>Avenir Next LT Pro, 20pt, White, Up to 3 lines of text</a:t>
            </a:r>
          </a:p>
        </p:txBody>
      </p:sp>
      <p:sp>
        <p:nvSpPr>
          <p:cNvPr id="17" name="Content Placeholder 24">
            <a:extLst>
              <a:ext uri="{FF2B5EF4-FFF2-40B4-BE49-F238E27FC236}">
                <a16:creationId xmlns:a16="http://schemas.microsoft.com/office/drawing/2014/main" id="{2FB39DA2-11E2-1CB2-8A99-7017F88BB120}"/>
              </a:ext>
            </a:extLst>
          </p:cNvPr>
          <p:cNvSpPr>
            <a:spLocks noGrp="1"/>
          </p:cNvSpPr>
          <p:nvPr>
            <p:ph sz="quarter" idx="15" hasCustomPrompt="1"/>
          </p:nvPr>
        </p:nvSpPr>
        <p:spPr>
          <a:xfrm>
            <a:off x="3457043" y="3972527"/>
            <a:ext cx="2528844"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a:t>Avenir Next LT Pro, 20pt, White, Up to 3 lines of text</a:t>
            </a:r>
          </a:p>
        </p:txBody>
      </p:sp>
      <p:sp>
        <p:nvSpPr>
          <p:cNvPr id="18" name="Content Placeholder 24">
            <a:extLst>
              <a:ext uri="{FF2B5EF4-FFF2-40B4-BE49-F238E27FC236}">
                <a16:creationId xmlns:a16="http://schemas.microsoft.com/office/drawing/2014/main" id="{A8E3D096-23D2-2CF2-7054-7DAA81FA0213}"/>
              </a:ext>
            </a:extLst>
          </p:cNvPr>
          <p:cNvSpPr>
            <a:spLocks noGrp="1"/>
          </p:cNvSpPr>
          <p:nvPr>
            <p:ph sz="quarter" idx="16" hasCustomPrompt="1"/>
          </p:nvPr>
        </p:nvSpPr>
        <p:spPr>
          <a:xfrm>
            <a:off x="8948777" y="3972527"/>
            <a:ext cx="2528843"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a:t>Avenir Next LT Pro, 20pt, White, Up to 3 lines of text</a:t>
            </a:r>
          </a:p>
        </p:txBody>
      </p:sp>
      <p:sp>
        <p:nvSpPr>
          <p:cNvPr id="19" name="Content Placeholder 24">
            <a:extLst>
              <a:ext uri="{FF2B5EF4-FFF2-40B4-BE49-F238E27FC236}">
                <a16:creationId xmlns:a16="http://schemas.microsoft.com/office/drawing/2014/main" id="{3E88AF7F-7697-30D4-C70F-94E55E745EB7}"/>
              </a:ext>
            </a:extLst>
          </p:cNvPr>
          <p:cNvSpPr>
            <a:spLocks noGrp="1"/>
          </p:cNvSpPr>
          <p:nvPr>
            <p:ph sz="quarter" idx="17" hasCustomPrompt="1"/>
          </p:nvPr>
        </p:nvSpPr>
        <p:spPr>
          <a:xfrm>
            <a:off x="8948777" y="1800713"/>
            <a:ext cx="2528843"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a:t>Avenir Next LT Pro, 20pt, White, Up to 3 lines of text</a:t>
            </a:r>
          </a:p>
        </p:txBody>
      </p:sp>
      <p:sp>
        <p:nvSpPr>
          <p:cNvPr id="20" name="Content Placeholder 24">
            <a:extLst>
              <a:ext uri="{FF2B5EF4-FFF2-40B4-BE49-F238E27FC236}">
                <a16:creationId xmlns:a16="http://schemas.microsoft.com/office/drawing/2014/main" id="{B0E1B67B-9B45-F320-BE2E-A3F1E466E52B}"/>
              </a:ext>
            </a:extLst>
          </p:cNvPr>
          <p:cNvSpPr>
            <a:spLocks noGrp="1"/>
          </p:cNvSpPr>
          <p:nvPr>
            <p:ph sz="quarter" idx="18" hasCustomPrompt="1"/>
          </p:nvPr>
        </p:nvSpPr>
        <p:spPr>
          <a:xfrm>
            <a:off x="3457043" y="1800713"/>
            <a:ext cx="2528844"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a:t>Avenir Next LT Pro, 20pt, White, Up to 3 lines of text</a:t>
            </a:r>
          </a:p>
        </p:txBody>
      </p:sp>
      <p:sp>
        <p:nvSpPr>
          <p:cNvPr id="21" name="Content Placeholder 24">
            <a:extLst>
              <a:ext uri="{FF2B5EF4-FFF2-40B4-BE49-F238E27FC236}">
                <a16:creationId xmlns:a16="http://schemas.microsoft.com/office/drawing/2014/main" id="{53F76D3E-DB54-3304-07DF-5F5091F60935}"/>
              </a:ext>
            </a:extLst>
          </p:cNvPr>
          <p:cNvSpPr>
            <a:spLocks noGrp="1"/>
          </p:cNvSpPr>
          <p:nvPr>
            <p:ph sz="quarter" idx="19" hasCustomPrompt="1"/>
          </p:nvPr>
        </p:nvSpPr>
        <p:spPr>
          <a:xfrm>
            <a:off x="714375" y="3972527"/>
            <a:ext cx="2528844"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a:t>Avenir Next LT Pro, 20pt, White, Up to 3 lines of text</a:t>
            </a:r>
          </a:p>
        </p:txBody>
      </p:sp>
      <p:sp>
        <p:nvSpPr>
          <p:cNvPr id="22" name="Content Placeholder 24">
            <a:extLst>
              <a:ext uri="{FF2B5EF4-FFF2-40B4-BE49-F238E27FC236}">
                <a16:creationId xmlns:a16="http://schemas.microsoft.com/office/drawing/2014/main" id="{A4788FE8-3589-909A-5200-FFB04D1185C8}"/>
              </a:ext>
            </a:extLst>
          </p:cNvPr>
          <p:cNvSpPr>
            <a:spLocks noGrp="1"/>
          </p:cNvSpPr>
          <p:nvPr>
            <p:ph sz="quarter" idx="20" hasCustomPrompt="1"/>
          </p:nvPr>
        </p:nvSpPr>
        <p:spPr>
          <a:xfrm>
            <a:off x="6199709" y="3972527"/>
            <a:ext cx="2528844"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a:t>Avenir Next LT Pro, 20pt, White, Up to 3 lines of text</a:t>
            </a:r>
          </a:p>
        </p:txBody>
      </p:sp>
    </p:spTree>
    <p:extLst>
      <p:ext uri="{BB962C8B-B14F-4D97-AF65-F5344CB8AC3E}">
        <p14:creationId xmlns:p14="http://schemas.microsoft.com/office/powerpoint/2010/main" val="3807335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userDrawn="1">
          <p15:clr>
            <a:srgbClr val="FBAE40"/>
          </p15:clr>
        </p15:guide>
        <p15:guide id="4" pos="7464">
          <p15:clr>
            <a:srgbClr val="FBAE40"/>
          </p15:clr>
        </p15:guide>
        <p15:guide id="5" orient="horz" pos="4224">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1_Image background w/ arrow graphic">
    <p:bg>
      <p:bgPr>
        <a:solidFill>
          <a:schemeClr val="bg1"/>
        </a:solidFill>
        <a:effectLst/>
      </p:bgPr>
    </p:bg>
    <p:spTree>
      <p:nvGrpSpPr>
        <p:cNvPr id="1" name=""/>
        <p:cNvGrpSpPr/>
        <p:nvPr/>
      </p:nvGrpSpPr>
      <p:grpSpPr>
        <a:xfrm>
          <a:off x="0" y="0"/>
          <a:ext cx="0" cy="0"/>
          <a:chOff x="0" y="0"/>
          <a:chExt cx="0" cy="0"/>
        </a:xfrm>
      </p:grpSpPr>
      <p:pic>
        <p:nvPicPr>
          <p:cNvPr id="4" name="Picture Placeholder 7" descr="A brick walkway leading to a church&#10;&#10;Description automatically generated with low confidence">
            <a:extLst>
              <a:ext uri="{FF2B5EF4-FFF2-40B4-BE49-F238E27FC236}">
                <a16:creationId xmlns:a16="http://schemas.microsoft.com/office/drawing/2014/main" id="{D1E39196-2E7E-9F11-E104-CE524C1E0E2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61" r="61"/>
          <a:stretch/>
        </p:blipFill>
        <p:spPr>
          <a:xfrm>
            <a:off x="0" y="0"/>
            <a:ext cx="12192000" cy="6858000"/>
          </a:xfrm>
          <a:prstGeom prst="rect">
            <a:avLst/>
          </a:prstGeom>
        </p:spPr>
      </p:pic>
      <p:sp>
        <p:nvSpPr>
          <p:cNvPr id="2" name="Footer Placeholder 1">
            <a:extLst>
              <a:ext uri="{FF2B5EF4-FFF2-40B4-BE49-F238E27FC236}">
                <a16:creationId xmlns:a16="http://schemas.microsoft.com/office/drawing/2014/main" id="{4B390E2E-8E64-BEC2-D8CE-76207AD95AC5}"/>
              </a:ext>
            </a:extLst>
          </p:cNvPr>
          <p:cNvSpPr>
            <a:spLocks noGrp="1"/>
          </p:cNvSpPr>
          <p:nvPr>
            <p:ph type="ftr" sz="quarter" idx="10"/>
          </p:nvPr>
        </p:nvSpPr>
        <p:spPr/>
        <p:txBody>
          <a:bodyPr/>
          <a:lstStyle/>
          <a:p>
            <a:endParaRPr lang="en-US"/>
          </a:p>
        </p:txBody>
      </p:sp>
      <p:sp>
        <p:nvSpPr>
          <p:cNvPr id="3" name="Slide Number Placeholder 2">
            <a:extLst>
              <a:ext uri="{FF2B5EF4-FFF2-40B4-BE49-F238E27FC236}">
                <a16:creationId xmlns:a16="http://schemas.microsoft.com/office/drawing/2014/main" id="{C2DF41A9-1CDC-EA3F-F342-DA5A100A288E}"/>
              </a:ext>
            </a:extLst>
          </p:cNvPr>
          <p:cNvSpPr>
            <a:spLocks noGrp="1"/>
          </p:cNvSpPr>
          <p:nvPr>
            <p:ph type="sldNum" sz="quarter" idx="11"/>
          </p:nvPr>
        </p:nvSpPr>
        <p:spPr/>
        <p:txBody>
          <a:bodyPr/>
          <a:lstStyle/>
          <a:p>
            <a:fld id="{9564885F-477D-A14D-B2C1-5ECAF755F313}" type="slidenum">
              <a:rPr lang="en-US" smtClean="0"/>
              <a:pPr/>
              <a:t>‹#›</a:t>
            </a:fld>
            <a:endParaRPr lang="en-US" spc="400"/>
          </a:p>
        </p:txBody>
      </p:sp>
      <p:pic>
        <p:nvPicPr>
          <p:cNvPr id="5" name="Picture 4">
            <a:extLst>
              <a:ext uri="{FF2B5EF4-FFF2-40B4-BE49-F238E27FC236}">
                <a16:creationId xmlns:a16="http://schemas.microsoft.com/office/drawing/2014/main" id="{573751B3-810A-B01E-E623-0E630DB6B117}"/>
              </a:ext>
            </a:extLst>
          </p:cNvPr>
          <p:cNvPicPr>
            <a:picLocks noChangeAspect="1"/>
          </p:cNvPicPr>
          <p:nvPr userDrawn="1"/>
        </p:nvPicPr>
        <p:blipFill>
          <a:blip r:embed="rId3">
            <a:alphaModFix amt="67000"/>
          </a:blip>
          <a:stretch>
            <a:fillRect/>
          </a:stretch>
        </p:blipFill>
        <p:spPr>
          <a:xfrm>
            <a:off x="401427" y="3629865"/>
            <a:ext cx="3667828" cy="3227689"/>
          </a:xfrm>
          <a:prstGeom prst="rect">
            <a:avLst/>
          </a:prstGeom>
        </p:spPr>
      </p:pic>
      <p:pic>
        <p:nvPicPr>
          <p:cNvPr id="6" name="Picture 5" descr="Logo&#10;&#10;Description automatically generated">
            <a:extLst>
              <a:ext uri="{FF2B5EF4-FFF2-40B4-BE49-F238E27FC236}">
                <a16:creationId xmlns:a16="http://schemas.microsoft.com/office/drawing/2014/main" id="{F047E3BB-37B4-0F74-BE2E-0C761F8F678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254756" y="612807"/>
            <a:ext cx="1949196" cy="1301581"/>
          </a:xfrm>
          <a:prstGeom prst="rect">
            <a:avLst/>
          </a:prstGeom>
        </p:spPr>
      </p:pic>
    </p:spTree>
    <p:extLst>
      <p:ext uri="{BB962C8B-B14F-4D97-AF65-F5344CB8AC3E}">
        <p14:creationId xmlns:p14="http://schemas.microsoft.com/office/powerpoint/2010/main" val="552955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p15:clr>
            <a:srgbClr val="FBAE40"/>
          </p15:clr>
        </p15:guide>
        <p15:guide id="3" pos="816" userDrawn="1">
          <p15:clr>
            <a:srgbClr val="FBAE40"/>
          </p15:clr>
        </p15:guide>
        <p15:guide id="4" pos="7464">
          <p15:clr>
            <a:srgbClr val="FBAE40"/>
          </p15:clr>
        </p15:guide>
        <p15:guide id="5" orient="horz" pos="422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5CE8E17-FA2F-E502-0B47-4907756FA83C}"/>
              </a:ext>
            </a:extLst>
          </p:cNvPr>
          <p:cNvSpPr/>
          <p:nvPr userDrawn="1"/>
        </p:nvSpPr>
        <p:spPr>
          <a:xfrm>
            <a:off x="0" y="0"/>
            <a:ext cx="12192000" cy="6858000"/>
          </a:xfrm>
          <a:prstGeom prst="rect">
            <a:avLst/>
          </a:prstGeom>
          <a:solidFill>
            <a:srgbClr val="FFFFFF">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 name="Content Placeholder 2"/>
          <p:cNvSpPr>
            <a:spLocks noGrp="1"/>
          </p:cNvSpPr>
          <p:nvPr>
            <p:ph idx="1" hasCustomPrompt="1"/>
          </p:nvPr>
        </p:nvSpPr>
        <p:spPr/>
        <p:txBody>
          <a:bodyPr/>
          <a:lstStyle>
            <a:lvl1pPr>
              <a:defRPr>
                <a:solidFill>
                  <a:srgbClr val="404040"/>
                </a:solidFill>
              </a:defRPr>
            </a:lvl1pPr>
            <a:lvl2pPr>
              <a:defRPr>
                <a:solidFill>
                  <a:srgbClr val="404040"/>
                </a:solidFill>
              </a:defRPr>
            </a:lvl2pPr>
            <a:lvl3pPr>
              <a:defRPr>
                <a:solidFill>
                  <a:srgbClr val="404040"/>
                </a:solidFill>
              </a:defRPr>
            </a:lvl3pPr>
          </a:lstStyle>
          <a:p>
            <a:r>
              <a:rPr lang="en-US"/>
              <a:t>First level – orange square bullets, Avenir Next LT Pro, Regular, 18 </a:t>
            </a:r>
            <a:r>
              <a:rPr lang="en-US" err="1"/>
              <a:t>pt</a:t>
            </a:r>
            <a:r>
              <a:rPr lang="en-US"/>
              <a:t>, gray font, sentence case</a:t>
            </a:r>
          </a:p>
          <a:p>
            <a:r>
              <a:rPr lang="en-US"/>
              <a:t>Sentence case is capitalizing only the first letter of the first word and any proper nouns and names/titles. </a:t>
            </a:r>
          </a:p>
          <a:p>
            <a:pPr lvl="1"/>
            <a:r>
              <a:rPr lang="en-US"/>
              <a:t>Second level – dark blue dashes, Avenir Next LT Pro, Regular, 16 </a:t>
            </a:r>
            <a:r>
              <a:rPr lang="en-US" err="1"/>
              <a:t>pt</a:t>
            </a:r>
            <a:r>
              <a:rPr lang="en-US"/>
              <a:t>, gray font, sentence case</a:t>
            </a:r>
          </a:p>
          <a:p>
            <a:pPr lvl="2"/>
            <a:r>
              <a:rPr lang="en-US"/>
              <a:t>Third level – dark blue circle bullets, Avenir Next LT Pro, Regular, 14 </a:t>
            </a:r>
            <a:r>
              <a:rPr lang="en-US" err="1"/>
              <a:t>pt</a:t>
            </a:r>
            <a:r>
              <a:rPr lang="en-US"/>
              <a:t>, gray font, sentence case</a:t>
            </a:r>
          </a:p>
          <a:p>
            <a:r>
              <a:rPr lang="en-US"/>
              <a:t>If the title or text placeholders need alignment, go to the Home tab, click Reset in the Slides toolbar. </a:t>
            </a:r>
          </a:p>
          <a:p>
            <a:r>
              <a:rPr lang="en-US"/>
              <a:t>Use a period if the bullet is a complete sentence.</a:t>
            </a:r>
          </a:p>
        </p:txBody>
      </p:sp>
      <p:sp>
        <p:nvSpPr>
          <p:cNvPr id="5" name="Footer Placeholder 4"/>
          <p:cNvSpPr>
            <a:spLocks noGrp="1"/>
          </p:cNvSpPr>
          <p:nvPr>
            <p:ph type="ftr" sz="quarter" idx="11"/>
          </p:nvPr>
        </p:nvSpPr>
        <p:spPr>
          <a:xfrm>
            <a:off x="753446" y="6459579"/>
            <a:ext cx="7617506" cy="385538"/>
          </a:xfrm>
          <a:prstGeom prst="rect">
            <a:avLst/>
          </a:prstGeom>
        </p:spPr>
        <p:txBody>
          <a:bodyPr/>
          <a:lstStyle>
            <a:lvl1pPr>
              <a:defRPr>
                <a:solidFill>
                  <a:srgbClr val="999999"/>
                </a:solidFill>
              </a:defRPr>
            </a:lvl1pPr>
          </a:lstStyle>
          <a:p>
            <a:endParaRPr lang="en-US"/>
          </a:p>
        </p:txBody>
      </p:sp>
      <p:sp>
        <p:nvSpPr>
          <p:cNvPr id="6" name="Slide Number Placeholder 5"/>
          <p:cNvSpPr>
            <a:spLocks noGrp="1"/>
          </p:cNvSpPr>
          <p:nvPr>
            <p:ph type="sldNum" sz="quarter" idx="12"/>
          </p:nvPr>
        </p:nvSpPr>
        <p:spPr>
          <a:xfrm>
            <a:off x="364109" y="6470661"/>
            <a:ext cx="318761" cy="365125"/>
          </a:xfrm>
          <a:prstGeom prst="rect">
            <a:avLst/>
          </a:prstGeom>
        </p:spPr>
        <p:txBody>
          <a:bodyPr/>
          <a:lstStyle>
            <a:lvl1pPr>
              <a:defRPr>
                <a:solidFill>
                  <a:srgbClr val="999999"/>
                </a:solidFill>
              </a:defRPr>
            </a:lvl1pPr>
          </a:lstStyle>
          <a:p>
            <a:fld id="{5A640DB1-243D-164F-BD31-C408540BA241}" type="slidenum">
              <a:rPr lang="en-US" smtClean="0"/>
              <a:pPr/>
              <a:t>‹#›</a:t>
            </a:fld>
            <a:endParaRPr lang="en-US"/>
          </a:p>
        </p:txBody>
      </p:sp>
      <p:sp>
        <p:nvSpPr>
          <p:cNvPr id="7" name="Title 6">
            <a:extLst>
              <a:ext uri="{FF2B5EF4-FFF2-40B4-BE49-F238E27FC236}">
                <a16:creationId xmlns:a16="http://schemas.microsoft.com/office/drawing/2014/main" id="{A2207C00-1FEC-4A68-337F-9052F6A4B1FA}"/>
              </a:ext>
            </a:extLst>
          </p:cNvPr>
          <p:cNvSpPr>
            <a:spLocks noGrp="1"/>
          </p:cNvSpPr>
          <p:nvPr>
            <p:ph type="title" hasCustomPrompt="1"/>
          </p:nvPr>
        </p:nvSpPr>
        <p:spPr/>
        <p:txBody>
          <a:bodyPr/>
          <a:lstStyle>
            <a:lvl1pPr>
              <a:defRPr>
                <a:solidFill>
                  <a:schemeClr val="bg1"/>
                </a:solidFill>
              </a:defRPr>
            </a:lvl1pPr>
          </a:lstStyle>
          <a:p>
            <a:r>
              <a:rPr lang="en-US"/>
              <a:t>TITLE — avenir NEXT LT PRO, DEMI, 28 PT, DARK BLUE, caps</a:t>
            </a:r>
          </a:p>
        </p:txBody>
      </p:sp>
      <p:pic>
        <p:nvPicPr>
          <p:cNvPr id="8" name="Picture 7">
            <a:extLst>
              <a:ext uri="{FF2B5EF4-FFF2-40B4-BE49-F238E27FC236}">
                <a16:creationId xmlns:a16="http://schemas.microsoft.com/office/drawing/2014/main" id="{6DC84E01-5954-ED55-8E5D-7537F494CFB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84933" t="-1" r="-1" b="-123"/>
          <a:stretch/>
        </p:blipFill>
        <p:spPr>
          <a:xfrm>
            <a:off x="0" y="278942"/>
            <a:ext cx="3492884" cy="455723"/>
          </a:xfrm>
          <a:prstGeom prst="rect">
            <a:avLst/>
          </a:prstGeom>
        </p:spPr>
      </p:pic>
    </p:spTree>
    <p:extLst>
      <p:ext uri="{BB962C8B-B14F-4D97-AF65-F5344CB8AC3E}">
        <p14:creationId xmlns:p14="http://schemas.microsoft.com/office/powerpoint/2010/main" val="225046458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8 Bucket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5CE8E17-FA2F-E502-0B47-4907756FA83C}"/>
              </a:ext>
            </a:extLst>
          </p:cNvPr>
          <p:cNvSpPr/>
          <p:nvPr userDrawn="1"/>
        </p:nvSpPr>
        <p:spPr>
          <a:xfrm>
            <a:off x="0" y="0"/>
            <a:ext cx="12192000" cy="6858000"/>
          </a:xfrm>
          <a:prstGeom prst="rect">
            <a:avLst/>
          </a:prstGeom>
          <a:solidFill>
            <a:srgbClr val="FFFFFF">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Footer Placeholder 4"/>
          <p:cNvSpPr>
            <a:spLocks noGrp="1"/>
          </p:cNvSpPr>
          <p:nvPr>
            <p:ph type="ftr" sz="quarter" idx="11"/>
          </p:nvPr>
        </p:nvSpPr>
        <p:spPr>
          <a:xfrm>
            <a:off x="753446" y="6459579"/>
            <a:ext cx="7617506" cy="385538"/>
          </a:xfrm>
          <a:prstGeom prst="rect">
            <a:avLst/>
          </a:prstGeom>
        </p:spPr>
        <p:txBody>
          <a:bodyPr/>
          <a:lstStyle/>
          <a:p>
            <a:endParaRPr lang="en-US"/>
          </a:p>
        </p:txBody>
      </p:sp>
      <p:sp>
        <p:nvSpPr>
          <p:cNvPr id="6" name="Slide Number Placeholder 5"/>
          <p:cNvSpPr>
            <a:spLocks noGrp="1"/>
          </p:cNvSpPr>
          <p:nvPr>
            <p:ph type="sldNum" sz="quarter" idx="12"/>
          </p:nvPr>
        </p:nvSpPr>
        <p:spPr>
          <a:xfrm>
            <a:off x="364109" y="6470661"/>
            <a:ext cx="318761" cy="365125"/>
          </a:xfrm>
          <a:prstGeom prst="rect">
            <a:avLst/>
          </a:prstGeom>
        </p:spPr>
        <p:txBody>
          <a:bodyPr/>
          <a:lstStyle/>
          <a:p>
            <a:fld id="{5A640DB1-243D-164F-BD31-C408540BA241}" type="slidenum">
              <a:rPr lang="en-US" smtClean="0"/>
              <a:t>‹#›</a:t>
            </a:fld>
            <a:endParaRPr lang="en-US"/>
          </a:p>
        </p:txBody>
      </p:sp>
      <p:sp>
        <p:nvSpPr>
          <p:cNvPr id="7" name="Title 6">
            <a:extLst>
              <a:ext uri="{FF2B5EF4-FFF2-40B4-BE49-F238E27FC236}">
                <a16:creationId xmlns:a16="http://schemas.microsoft.com/office/drawing/2014/main" id="{A2207C00-1FEC-4A68-337F-9052F6A4B1FA}"/>
              </a:ext>
            </a:extLst>
          </p:cNvPr>
          <p:cNvSpPr>
            <a:spLocks noGrp="1"/>
          </p:cNvSpPr>
          <p:nvPr>
            <p:ph type="title" hasCustomPrompt="1"/>
          </p:nvPr>
        </p:nvSpPr>
        <p:spPr/>
        <p:txBody>
          <a:bodyPr/>
          <a:lstStyle/>
          <a:p>
            <a:r>
              <a:rPr lang="en-US"/>
              <a:t>TITLE — avenir NEXT LT PRO, DEMI, 28 PT, DARK BLUE, caps</a:t>
            </a:r>
          </a:p>
        </p:txBody>
      </p:sp>
      <p:pic>
        <p:nvPicPr>
          <p:cNvPr id="8" name="Picture 7">
            <a:extLst>
              <a:ext uri="{FF2B5EF4-FFF2-40B4-BE49-F238E27FC236}">
                <a16:creationId xmlns:a16="http://schemas.microsoft.com/office/drawing/2014/main" id="{6DC84E01-5954-ED55-8E5D-7537F494CFB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84933" t="-1" r="-1" b="-123"/>
          <a:stretch/>
        </p:blipFill>
        <p:spPr>
          <a:xfrm>
            <a:off x="0" y="278942"/>
            <a:ext cx="3492884" cy="455723"/>
          </a:xfrm>
          <a:prstGeom prst="rect">
            <a:avLst/>
          </a:prstGeom>
        </p:spPr>
      </p:pic>
      <p:sp>
        <p:nvSpPr>
          <p:cNvPr id="25" name="Content Placeholder 24">
            <a:extLst>
              <a:ext uri="{FF2B5EF4-FFF2-40B4-BE49-F238E27FC236}">
                <a16:creationId xmlns:a16="http://schemas.microsoft.com/office/drawing/2014/main" id="{FC062BB8-023A-081D-CE57-2A17EBEB05FC}"/>
              </a:ext>
            </a:extLst>
          </p:cNvPr>
          <p:cNvSpPr>
            <a:spLocks noGrp="1"/>
          </p:cNvSpPr>
          <p:nvPr>
            <p:ph sz="quarter" idx="13" hasCustomPrompt="1"/>
          </p:nvPr>
        </p:nvSpPr>
        <p:spPr>
          <a:xfrm>
            <a:off x="714374" y="1968527"/>
            <a:ext cx="2528845" cy="1880020"/>
          </a:xfrm>
          <a:solidFill>
            <a:schemeClr val="bg1"/>
          </a:solidFill>
        </p:spPr>
        <p:txBody>
          <a:bodyPr lIns="274320" tIns="274320" rIns="274320" bIns="274320"/>
          <a:lstStyle>
            <a:lvl1pPr marL="0" indent="0">
              <a:buNone/>
              <a:defRPr sz="2000" b="1" i="0" cap="all" baseline="0">
                <a:solidFill>
                  <a:srgbClr val="FFFFFF"/>
                </a:solidFill>
                <a:latin typeface="Avenir Next LT Pro Demi" panose="020B0504020202020204" pitchFamily="34" charset="77"/>
              </a:defRPr>
            </a:lvl1pPr>
          </a:lstStyle>
          <a:p>
            <a:pPr lvl="0"/>
            <a:r>
              <a:rPr lang="en-US"/>
              <a:t>Avenir next </a:t>
            </a:r>
            <a:r>
              <a:rPr lang="en-US" err="1"/>
              <a:t>lt</a:t>
            </a:r>
            <a:r>
              <a:rPr lang="en-US"/>
              <a:t> pro, 20pt, white</a:t>
            </a:r>
          </a:p>
        </p:txBody>
      </p:sp>
      <p:sp>
        <p:nvSpPr>
          <p:cNvPr id="26" name="Content Placeholder 24">
            <a:extLst>
              <a:ext uri="{FF2B5EF4-FFF2-40B4-BE49-F238E27FC236}">
                <a16:creationId xmlns:a16="http://schemas.microsoft.com/office/drawing/2014/main" id="{49249564-E340-1DC7-2A78-608F5533642B}"/>
              </a:ext>
            </a:extLst>
          </p:cNvPr>
          <p:cNvSpPr>
            <a:spLocks noGrp="1"/>
          </p:cNvSpPr>
          <p:nvPr>
            <p:ph sz="quarter" idx="14" hasCustomPrompt="1"/>
          </p:nvPr>
        </p:nvSpPr>
        <p:spPr>
          <a:xfrm>
            <a:off x="6199709" y="1968527"/>
            <a:ext cx="2528844" cy="1880020"/>
          </a:xfrm>
          <a:solidFill>
            <a:schemeClr val="bg1"/>
          </a:solidFill>
        </p:spPr>
        <p:txBody>
          <a:bodyPr lIns="274320" tIns="274320" rIns="274320" bIns="274320"/>
          <a:lstStyle>
            <a:lvl1pPr marL="0" indent="0">
              <a:buNone/>
              <a:defRPr sz="2000" b="1" i="0" cap="all" baseline="0">
                <a:solidFill>
                  <a:srgbClr val="FFFFFF"/>
                </a:solidFill>
                <a:latin typeface="Avenir Next LT Pro Demi" panose="020B0504020202020204" pitchFamily="34" charset="77"/>
              </a:defRPr>
            </a:lvl1pPr>
          </a:lstStyle>
          <a:p>
            <a:pPr lvl="0"/>
            <a:r>
              <a:rPr lang="en-US"/>
              <a:t>Avenir next </a:t>
            </a:r>
            <a:r>
              <a:rPr lang="en-US" err="1"/>
              <a:t>lt</a:t>
            </a:r>
            <a:r>
              <a:rPr lang="en-US"/>
              <a:t> pro, 20pt, white</a:t>
            </a:r>
          </a:p>
        </p:txBody>
      </p:sp>
      <p:sp>
        <p:nvSpPr>
          <p:cNvPr id="27" name="Content Placeholder 24">
            <a:extLst>
              <a:ext uri="{FF2B5EF4-FFF2-40B4-BE49-F238E27FC236}">
                <a16:creationId xmlns:a16="http://schemas.microsoft.com/office/drawing/2014/main" id="{5844A590-D5FA-3121-ED08-B93CF36DE064}"/>
              </a:ext>
            </a:extLst>
          </p:cNvPr>
          <p:cNvSpPr>
            <a:spLocks noGrp="1"/>
          </p:cNvSpPr>
          <p:nvPr>
            <p:ph sz="quarter" idx="15" hasCustomPrompt="1"/>
          </p:nvPr>
        </p:nvSpPr>
        <p:spPr>
          <a:xfrm>
            <a:off x="3457043" y="4067849"/>
            <a:ext cx="2528844" cy="1880020"/>
          </a:xfrm>
          <a:solidFill>
            <a:schemeClr val="bg1"/>
          </a:solidFill>
        </p:spPr>
        <p:txBody>
          <a:bodyPr lIns="274320" tIns="274320" rIns="274320" bIns="274320"/>
          <a:lstStyle>
            <a:lvl1pPr marL="0" indent="0">
              <a:buNone/>
              <a:defRPr sz="2000" b="1" i="0" cap="all" baseline="0">
                <a:solidFill>
                  <a:srgbClr val="FFFFFF"/>
                </a:solidFill>
                <a:latin typeface="Avenir Next LT Pro Demi" panose="020B0504020202020204" pitchFamily="34" charset="77"/>
              </a:defRPr>
            </a:lvl1pPr>
          </a:lstStyle>
          <a:p>
            <a:pPr lvl="0"/>
            <a:r>
              <a:rPr lang="en-US"/>
              <a:t>Avenir next </a:t>
            </a:r>
            <a:r>
              <a:rPr lang="en-US" err="1"/>
              <a:t>lt</a:t>
            </a:r>
            <a:r>
              <a:rPr lang="en-US"/>
              <a:t> pro, 20pt, white</a:t>
            </a:r>
          </a:p>
        </p:txBody>
      </p:sp>
      <p:sp>
        <p:nvSpPr>
          <p:cNvPr id="28" name="Content Placeholder 24">
            <a:extLst>
              <a:ext uri="{FF2B5EF4-FFF2-40B4-BE49-F238E27FC236}">
                <a16:creationId xmlns:a16="http://schemas.microsoft.com/office/drawing/2014/main" id="{1FC2C082-C8FE-C9B8-70FB-27E6E31C0D43}"/>
              </a:ext>
            </a:extLst>
          </p:cNvPr>
          <p:cNvSpPr>
            <a:spLocks noGrp="1"/>
          </p:cNvSpPr>
          <p:nvPr>
            <p:ph sz="quarter" idx="16" hasCustomPrompt="1"/>
          </p:nvPr>
        </p:nvSpPr>
        <p:spPr>
          <a:xfrm>
            <a:off x="8948777" y="4067849"/>
            <a:ext cx="2528843" cy="1880020"/>
          </a:xfrm>
          <a:solidFill>
            <a:schemeClr val="bg1"/>
          </a:solidFill>
        </p:spPr>
        <p:txBody>
          <a:bodyPr lIns="274320" tIns="274320" rIns="274320" bIns="274320"/>
          <a:lstStyle>
            <a:lvl1pPr marL="0" indent="0">
              <a:buNone/>
              <a:defRPr sz="2000" b="1" i="0" cap="all" baseline="0">
                <a:solidFill>
                  <a:srgbClr val="FFFFFF"/>
                </a:solidFill>
                <a:latin typeface="Avenir Next LT Pro Demi" panose="020B0504020202020204" pitchFamily="34" charset="77"/>
              </a:defRPr>
            </a:lvl1pPr>
          </a:lstStyle>
          <a:p>
            <a:pPr lvl="0"/>
            <a:r>
              <a:rPr lang="en-US"/>
              <a:t>Avenir next </a:t>
            </a:r>
            <a:r>
              <a:rPr lang="en-US" err="1"/>
              <a:t>lt</a:t>
            </a:r>
            <a:r>
              <a:rPr lang="en-US"/>
              <a:t> pro, 20pt, white</a:t>
            </a:r>
          </a:p>
        </p:txBody>
      </p:sp>
      <p:sp>
        <p:nvSpPr>
          <p:cNvPr id="35" name="Content Placeholder 24">
            <a:extLst>
              <a:ext uri="{FF2B5EF4-FFF2-40B4-BE49-F238E27FC236}">
                <a16:creationId xmlns:a16="http://schemas.microsoft.com/office/drawing/2014/main" id="{C36B5D71-82B5-F956-04BE-8C3DCFE24D6D}"/>
              </a:ext>
            </a:extLst>
          </p:cNvPr>
          <p:cNvSpPr>
            <a:spLocks noGrp="1"/>
          </p:cNvSpPr>
          <p:nvPr>
            <p:ph sz="quarter" idx="17" hasCustomPrompt="1"/>
          </p:nvPr>
        </p:nvSpPr>
        <p:spPr>
          <a:xfrm>
            <a:off x="8948777" y="1968527"/>
            <a:ext cx="2528843" cy="1880020"/>
          </a:xfrm>
          <a:solidFill>
            <a:schemeClr val="bg1"/>
          </a:solidFill>
        </p:spPr>
        <p:txBody>
          <a:bodyPr lIns="274320" tIns="274320" rIns="274320" bIns="274320"/>
          <a:lstStyle>
            <a:lvl1pPr marL="0" indent="0">
              <a:buNone/>
              <a:defRPr sz="2000" b="1" i="0" cap="all" baseline="0">
                <a:solidFill>
                  <a:srgbClr val="FFFFFF"/>
                </a:solidFill>
                <a:latin typeface="Avenir Next LT Pro Demi" panose="020B0504020202020204" pitchFamily="34" charset="77"/>
              </a:defRPr>
            </a:lvl1pPr>
          </a:lstStyle>
          <a:p>
            <a:pPr lvl="0"/>
            <a:r>
              <a:rPr lang="en-US"/>
              <a:t>Avenir next </a:t>
            </a:r>
            <a:r>
              <a:rPr lang="en-US" err="1"/>
              <a:t>lt</a:t>
            </a:r>
            <a:r>
              <a:rPr lang="en-US"/>
              <a:t> pro, 20pt, white</a:t>
            </a:r>
          </a:p>
        </p:txBody>
      </p:sp>
      <p:sp>
        <p:nvSpPr>
          <p:cNvPr id="36" name="Content Placeholder 24">
            <a:extLst>
              <a:ext uri="{FF2B5EF4-FFF2-40B4-BE49-F238E27FC236}">
                <a16:creationId xmlns:a16="http://schemas.microsoft.com/office/drawing/2014/main" id="{2AA4B72F-E957-ECE7-C4A8-A4B7664394EA}"/>
              </a:ext>
            </a:extLst>
          </p:cNvPr>
          <p:cNvSpPr>
            <a:spLocks noGrp="1"/>
          </p:cNvSpPr>
          <p:nvPr>
            <p:ph sz="quarter" idx="18" hasCustomPrompt="1"/>
          </p:nvPr>
        </p:nvSpPr>
        <p:spPr>
          <a:xfrm>
            <a:off x="3457043" y="1968527"/>
            <a:ext cx="2528844" cy="1880020"/>
          </a:xfrm>
          <a:solidFill>
            <a:schemeClr val="bg1"/>
          </a:solidFill>
        </p:spPr>
        <p:txBody>
          <a:bodyPr lIns="274320" tIns="274320" rIns="274320" bIns="274320"/>
          <a:lstStyle>
            <a:lvl1pPr marL="0" indent="0">
              <a:buNone/>
              <a:defRPr sz="2000" b="1" i="0" cap="all" baseline="0">
                <a:solidFill>
                  <a:srgbClr val="FFFFFF"/>
                </a:solidFill>
                <a:latin typeface="Avenir Next LT Pro Demi" panose="020B0504020202020204" pitchFamily="34" charset="77"/>
              </a:defRPr>
            </a:lvl1pPr>
          </a:lstStyle>
          <a:p>
            <a:pPr lvl="0"/>
            <a:r>
              <a:rPr lang="en-US"/>
              <a:t>Avenir next </a:t>
            </a:r>
            <a:r>
              <a:rPr lang="en-US" err="1"/>
              <a:t>lt</a:t>
            </a:r>
            <a:r>
              <a:rPr lang="en-US"/>
              <a:t> pro, 20pt, white</a:t>
            </a:r>
          </a:p>
        </p:txBody>
      </p:sp>
      <p:sp>
        <p:nvSpPr>
          <p:cNvPr id="37" name="Content Placeholder 24">
            <a:extLst>
              <a:ext uri="{FF2B5EF4-FFF2-40B4-BE49-F238E27FC236}">
                <a16:creationId xmlns:a16="http://schemas.microsoft.com/office/drawing/2014/main" id="{A60BC61B-3C72-74CE-B32F-6F3AB0D2C372}"/>
              </a:ext>
            </a:extLst>
          </p:cNvPr>
          <p:cNvSpPr>
            <a:spLocks noGrp="1"/>
          </p:cNvSpPr>
          <p:nvPr>
            <p:ph sz="quarter" idx="19" hasCustomPrompt="1"/>
          </p:nvPr>
        </p:nvSpPr>
        <p:spPr>
          <a:xfrm>
            <a:off x="714375" y="4067849"/>
            <a:ext cx="2528844" cy="1880020"/>
          </a:xfrm>
          <a:solidFill>
            <a:schemeClr val="bg1"/>
          </a:solidFill>
        </p:spPr>
        <p:txBody>
          <a:bodyPr lIns="274320" tIns="274320" rIns="274320" bIns="274320"/>
          <a:lstStyle>
            <a:lvl1pPr marL="0" indent="0">
              <a:buNone/>
              <a:defRPr sz="2000" b="1" i="0" cap="all" baseline="0">
                <a:solidFill>
                  <a:srgbClr val="FFFFFF"/>
                </a:solidFill>
                <a:latin typeface="Avenir Next LT Pro Demi" panose="020B0504020202020204" pitchFamily="34" charset="77"/>
              </a:defRPr>
            </a:lvl1pPr>
          </a:lstStyle>
          <a:p>
            <a:pPr lvl="0"/>
            <a:r>
              <a:rPr lang="en-US"/>
              <a:t>Avenir next </a:t>
            </a:r>
            <a:r>
              <a:rPr lang="en-US" err="1"/>
              <a:t>lt</a:t>
            </a:r>
            <a:r>
              <a:rPr lang="en-US"/>
              <a:t> pro, 20pt, white</a:t>
            </a:r>
          </a:p>
        </p:txBody>
      </p:sp>
      <p:sp>
        <p:nvSpPr>
          <p:cNvPr id="38" name="Content Placeholder 24">
            <a:extLst>
              <a:ext uri="{FF2B5EF4-FFF2-40B4-BE49-F238E27FC236}">
                <a16:creationId xmlns:a16="http://schemas.microsoft.com/office/drawing/2014/main" id="{C8668597-37D1-9224-1213-DB8E9D2BDDBC}"/>
              </a:ext>
            </a:extLst>
          </p:cNvPr>
          <p:cNvSpPr>
            <a:spLocks noGrp="1"/>
          </p:cNvSpPr>
          <p:nvPr>
            <p:ph sz="quarter" idx="20" hasCustomPrompt="1"/>
          </p:nvPr>
        </p:nvSpPr>
        <p:spPr>
          <a:xfrm>
            <a:off x="6199709" y="4067849"/>
            <a:ext cx="2528844" cy="1880020"/>
          </a:xfrm>
          <a:solidFill>
            <a:schemeClr val="bg1"/>
          </a:solidFill>
        </p:spPr>
        <p:txBody>
          <a:bodyPr lIns="274320" tIns="274320" rIns="274320" bIns="274320"/>
          <a:lstStyle>
            <a:lvl1pPr marL="0" indent="0">
              <a:buNone/>
              <a:defRPr sz="2000" b="1" i="0" cap="all" baseline="0">
                <a:solidFill>
                  <a:srgbClr val="FFFFFF"/>
                </a:solidFill>
                <a:latin typeface="Avenir Next LT Pro Demi" panose="020B0504020202020204" pitchFamily="34" charset="77"/>
              </a:defRPr>
            </a:lvl1pPr>
          </a:lstStyle>
          <a:p>
            <a:pPr lvl="0"/>
            <a:r>
              <a:rPr lang="en-US"/>
              <a:t>Avenir next </a:t>
            </a:r>
            <a:r>
              <a:rPr lang="en-US" err="1"/>
              <a:t>lt</a:t>
            </a:r>
            <a:r>
              <a:rPr lang="en-US"/>
              <a:t> pro, 20pt, white</a:t>
            </a:r>
          </a:p>
        </p:txBody>
      </p:sp>
    </p:spTree>
    <p:extLst>
      <p:ext uri="{BB962C8B-B14F-4D97-AF65-F5344CB8AC3E}">
        <p14:creationId xmlns:p14="http://schemas.microsoft.com/office/powerpoint/2010/main" val="32962029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Image + 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5CE8E17-FA2F-E502-0B47-4907756FA83C}"/>
              </a:ext>
            </a:extLst>
          </p:cNvPr>
          <p:cNvSpPr/>
          <p:nvPr userDrawn="1"/>
        </p:nvSpPr>
        <p:spPr>
          <a:xfrm>
            <a:off x="0" y="0"/>
            <a:ext cx="12192000" cy="6858000"/>
          </a:xfrm>
          <a:prstGeom prst="rect">
            <a:avLst/>
          </a:prstGeom>
          <a:solidFill>
            <a:srgbClr val="FFFFFF">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Picture Placeholder 11">
            <a:extLst>
              <a:ext uri="{FF2B5EF4-FFF2-40B4-BE49-F238E27FC236}">
                <a16:creationId xmlns:a16="http://schemas.microsoft.com/office/drawing/2014/main" id="{658EC727-29A9-99CD-7145-556BC96EDCD6}"/>
              </a:ext>
            </a:extLst>
          </p:cNvPr>
          <p:cNvSpPr>
            <a:spLocks noGrp="1"/>
          </p:cNvSpPr>
          <p:nvPr>
            <p:ph type="pic" sz="quarter" idx="13"/>
          </p:nvPr>
        </p:nvSpPr>
        <p:spPr>
          <a:xfrm>
            <a:off x="364109" y="1451799"/>
            <a:ext cx="5493766" cy="4619391"/>
          </a:xfrm>
        </p:spPr>
        <p:txBody>
          <a:bodyPr/>
          <a:lstStyle/>
          <a:p>
            <a:endParaRPr lang="en-US"/>
          </a:p>
        </p:txBody>
      </p:sp>
      <p:sp>
        <p:nvSpPr>
          <p:cNvPr id="5" name="Footer Placeholder 4"/>
          <p:cNvSpPr>
            <a:spLocks noGrp="1"/>
          </p:cNvSpPr>
          <p:nvPr>
            <p:ph type="ftr" sz="quarter" idx="11"/>
          </p:nvPr>
        </p:nvSpPr>
        <p:spPr>
          <a:xfrm>
            <a:off x="753446" y="6459579"/>
            <a:ext cx="7617506" cy="385538"/>
          </a:xfrm>
          <a:prstGeom prst="rect">
            <a:avLst/>
          </a:prstGeom>
        </p:spPr>
        <p:txBody>
          <a:bodyPr/>
          <a:lstStyle/>
          <a:p>
            <a:endParaRPr lang="en-US"/>
          </a:p>
        </p:txBody>
      </p:sp>
      <p:sp>
        <p:nvSpPr>
          <p:cNvPr id="6" name="Slide Number Placeholder 5"/>
          <p:cNvSpPr>
            <a:spLocks noGrp="1"/>
          </p:cNvSpPr>
          <p:nvPr>
            <p:ph type="sldNum" sz="quarter" idx="12"/>
          </p:nvPr>
        </p:nvSpPr>
        <p:spPr>
          <a:xfrm>
            <a:off x="364109" y="6470661"/>
            <a:ext cx="318761" cy="365125"/>
          </a:xfrm>
          <a:prstGeom prst="rect">
            <a:avLst/>
          </a:prstGeom>
        </p:spPr>
        <p:txBody>
          <a:bodyPr/>
          <a:lstStyle/>
          <a:p>
            <a:fld id="{5A640DB1-243D-164F-BD31-C408540BA241}" type="slidenum">
              <a:rPr lang="en-US" smtClean="0"/>
              <a:t>‹#›</a:t>
            </a:fld>
            <a:endParaRPr lang="en-US"/>
          </a:p>
        </p:txBody>
      </p:sp>
      <p:pic>
        <p:nvPicPr>
          <p:cNvPr id="8" name="Picture 7">
            <a:extLst>
              <a:ext uri="{FF2B5EF4-FFF2-40B4-BE49-F238E27FC236}">
                <a16:creationId xmlns:a16="http://schemas.microsoft.com/office/drawing/2014/main" id="{6DC84E01-5954-ED55-8E5D-7537F494CFB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84933" t="-1" r="-1" b="-123"/>
          <a:stretch/>
        </p:blipFill>
        <p:spPr>
          <a:xfrm>
            <a:off x="0" y="278942"/>
            <a:ext cx="3492884" cy="455723"/>
          </a:xfrm>
          <a:prstGeom prst="rect">
            <a:avLst/>
          </a:prstGeom>
        </p:spPr>
      </p:pic>
      <p:sp>
        <p:nvSpPr>
          <p:cNvPr id="2" name="TextBox 1">
            <a:extLst>
              <a:ext uri="{FF2B5EF4-FFF2-40B4-BE49-F238E27FC236}">
                <a16:creationId xmlns:a16="http://schemas.microsoft.com/office/drawing/2014/main" id="{AFBAA0B7-7990-3A9A-4269-A0BCB807AC78}"/>
              </a:ext>
            </a:extLst>
          </p:cNvPr>
          <p:cNvSpPr txBox="1"/>
          <p:nvPr userDrawn="1"/>
        </p:nvSpPr>
        <p:spPr>
          <a:xfrm>
            <a:off x="6096000" y="841950"/>
            <a:ext cx="1034581" cy="2738763"/>
          </a:xfrm>
          <a:prstGeom prst="rect">
            <a:avLst/>
          </a:prstGeom>
          <a:noFill/>
        </p:spPr>
        <p:txBody>
          <a:bodyPr wrap="square" rtlCol="0">
            <a:spAutoFit/>
          </a:bodyPr>
          <a:lstStyle/>
          <a:p>
            <a:r>
              <a:rPr lang="en-US" sz="17197">
                <a:solidFill>
                  <a:schemeClr val="tx1">
                    <a:alpha val="8000"/>
                  </a:schemeClr>
                </a:solidFill>
                <a:latin typeface="KazimirText Medium" panose="02070503070706040303" pitchFamily="18" charset="77"/>
              </a:rPr>
              <a:t>“</a:t>
            </a:r>
          </a:p>
        </p:txBody>
      </p:sp>
      <p:sp>
        <p:nvSpPr>
          <p:cNvPr id="14" name="Text Placeholder 13">
            <a:extLst>
              <a:ext uri="{FF2B5EF4-FFF2-40B4-BE49-F238E27FC236}">
                <a16:creationId xmlns:a16="http://schemas.microsoft.com/office/drawing/2014/main" id="{058DA57B-4F9E-B602-C98C-AF1464DD9FFB}"/>
              </a:ext>
            </a:extLst>
          </p:cNvPr>
          <p:cNvSpPr>
            <a:spLocks noGrp="1"/>
          </p:cNvSpPr>
          <p:nvPr>
            <p:ph type="body" sz="quarter" idx="14"/>
          </p:nvPr>
        </p:nvSpPr>
        <p:spPr>
          <a:xfrm>
            <a:off x="7131049" y="1575260"/>
            <a:ext cx="4643607" cy="3508375"/>
          </a:xfrm>
        </p:spPr>
        <p:txBody>
          <a:bodyPr>
            <a:normAutofit/>
          </a:bodyPr>
          <a:lstStyle>
            <a:lvl1pPr marL="0" indent="0">
              <a:buNone/>
              <a:defRPr sz="2800" b="0" i="1">
                <a:solidFill>
                  <a:schemeClr val="bg1"/>
                </a:solidFill>
                <a:latin typeface="Avenir Next LT Pro"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3">
            <a:extLst>
              <a:ext uri="{FF2B5EF4-FFF2-40B4-BE49-F238E27FC236}">
                <a16:creationId xmlns:a16="http://schemas.microsoft.com/office/drawing/2014/main" id="{E427A4A9-26C4-B3E8-955C-C145F2141DD2}"/>
              </a:ext>
            </a:extLst>
          </p:cNvPr>
          <p:cNvSpPr>
            <a:spLocks noGrp="1"/>
          </p:cNvSpPr>
          <p:nvPr>
            <p:ph type="body" sz="quarter" idx="15" hasCustomPrompt="1"/>
          </p:nvPr>
        </p:nvSpPr>
        <p:spPr>
          <a:xfrm>
            <a:off x="7131049" y="5224172"/>
            <a:ext cx="4643607" cy="847018"/>
          </a:xfrm>
        </p:spPr>
        <p:txBody>
          <a:bodyPr anchor="b">
            <a:normAutofit/>
          </a:bodyPr>
          <a:lstStyle>
            <a:lvl1pPr marL="0" indent="0">
              <a:buNone/>
              <a:defRPr sz="1800" b="1" i="0" cap="all" baseline="0">
                <a:solidFill>
                  <a:schemeClr val="bg1"/>
                </a:solidFill>
                <a:latin typeface="Avenir Next LT Pro Demi"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Quote Attribution Goes Here</a:t>
            </a:r>
          </a:p>
        </p:txBody>
      </p:sp>
      <p:sp>
        <p:nvSpPr>
          <p:cNvPr id="3" name="Title 2">
            <a:extLst>
              <a:ext uri="{FF2B5EF4-FFF2-40B4-BE49-F238E27FC236}">
                <a16:creationId xmlns:a16="http://schemas.microsoft.com/office/drawing/2014/main" id="{143A0AD2-FB9F-421F-EEDF-2076A9AD2655}"/>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31034784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1EDBB2C4-C519-E26E-9278-803335E0436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76337" t="-1" r="-1" b="-546"/>
          <a:stretch/>
        </p:blipFill>
        <p:spPr>
          <a:xfrm>
            <a:off x="0" y="3429000"/>
            <a:ext cx="5485685" cy="457647"/>
          </a:xfrm>
          <a:prstGeom prst="rect">
            <a:avLst/>
          </a:prstGeom>
        </p:spPr>
      </p:pic>
      <p:sp>
        <p:nvSpPr>
          <p:cNvPr id="2" name="Title 1">
            <a:extLst>
              <a:ext uri="{FF2B5EF4-FFF2-40B4-BE49-F238E27FC236}">
                <a16:creationId xmlns:a16="http://schemas.microsoft.com/office/drawing/2014/main" id="{51D3EE3E-9E1C-9C07-1FFF-F9B599197F63}"/>
              </a:ext>
            </a:extLst>
          </p:cNvPr>
          <p:cNvSpPr>
            <a:spLocks noGrp="1"/>
          </p:cNvSpPr>
          <p:nvPr>
            <p:ph type="title" hasCustomPrompt="1"/>
          </p:nvPr>
        </p:nvSpPr>
        <p:spPr>
          <a:xfrm>
            <a:off x="7586133" y="338457"/>
            <a:ext cx="4188524" cy="821475"/>
          </a:xfrm>
        </p:spPr>
        <p:txBody>
          <a:bodyPr/>
          <a:lstStyle>
            <a:lvl1pPr>
              <a:defRPr>
                <a:solidFill>
                  <a:schemeClr val="bg1"/>
                </a:solidFill>
              </a:defRPr>
            </a:lvl1pPr>
          </a:lstStyle>
          <a:p>
            <a:r>
              <a:rPr lang="en-US"/>
              <a:t>TITLE — avenir NEXT LT PRO, DEMI, 28 PT, DARK BLUE, caps</a:t>
            </a:r>
          </a:p>
        </p:txBody>
      </p:sp>
      <p:sp>
        <p:nvSpPr>
          <p:cNvPr id="3" name="Slide Number Placeholder 2">
            <a:extLst>
              <a:ext uri="{FF2B5EF4-FFF2-40B4-BE49-F238E27FC236}">
                <a16:creationId xmlns:a16="http://schemas.microsoft.com/office/drawing/2014/main" id="{70669466-EE8F-FEEE-6355-DA5EC8DD0FCD}"/>
              </a:ext>
            </a:extLst>
          </p:cNvPr>
          <p:cNvSpPr>
            <a:spLocks noGrp="1"/>
          </p:cNvSpPr>
          <p:nvPr>
            <p:ph type="sldNum" sz="quarter" idx="10"/>
          </p:nvPr>
        </p:nvSpPr>
        <p:spPr/>
        <p:txBody>
          <a:bodyPr/>
          <a:lstStyle/>
          <a:p>
            <a:fld id="{9564885F-477D-A14D-B2C1-5ECAF755F313}" type="slidenum">
              <a:rPr lang="en-US" smtClean="0"/>
              <a:pPr/>
              <a:t>‹#›</a:t>
            </a:fld>
            <a:endParaRPr lang="en-US" spc="400"/>
          </a:p>
        </p:txBody>
      </p:sp>
      <p:sp>
        <p:nvSpPr>
          <p:cNvPr id="4" name="Footer Placeholder 3">
            <a:extLst>
              <a:ext uri="{FF2B5EF4-FFF2-40B4-BE49-F238E27FC236}">
                <a16:creationId xmlns:a16="http://schemas.microsoft.com/office/drawing/2014/main" id="{6EDF3F91-9431-8B7E-F1F8-12ED3CE1E12A}"/>
              </a:ext>
            </a:extLst>
          </p:cNvPr>
          <p:cNvSpPr>
            <a:spLocks noGrp="1"/>
          </p:cNvSpPr>
          <p:nvPr>
            <p:ph type="ftr" sz="quarter" idx="11"/>
          </p:nvPr>
        </p:nvSpPr>
        <p:spPr/>
        <p:txBody>
          <a:bodyPr/>
          <a:lstStyle/>
          <a:p>
            <a:endParaRPr lang="en-US"/>
          </a:p>
        </p:txBody>
      </p:sp>
      <p:sp>
        <p:nvSpPr>
          <p:cNvPr id="26" name="Picture Placeholder 25">
            <a:extLst>
              <a:ext uri="{FF2B5EF4-FFF2-40B4-BE49-F238E27FC236}">
                <a16:creationId xmlns:a16="http://schemas.microsoft.com/office/drawing/2014/main" id="{477D8352-FDA0-ABBE-4665-F896488A01A6}"/>
              </a:ext>
            </a:extLst>
          </p:cNvPr>
          <p:cNvSpPr>
            <a:spLocks noGrp="1"/>
          </p:cNvSpPr>
          <p:nvPr>
            <p:ph type="pic" sz="quarter" idx="12"/>
          </p:nvPr>
        </p:nvSpPr>
        <p:spPr>
          <a:xfrm>
            <a:off x="1" y="0"/>
            <a:ext cx="7470043" cy="3166532"/>
          </a:xfrm>
          <a:custGeom>
            <a:avLst/>
            <a:gdLst>
              <a:gd name="connsiteX0" fmla="*/ 0 w 7470043"/>
              <a:gd name="connsiteY0" fmla="*/ 0 h 3166532"/>
              <a:gd name="connsiteX1" fmla="*/ 7470043 w 7470043"/>
              <a:gd name="connsiteY1" fmla="*/ 0 h 3166532"/>
              <a:gd name="connsiteX2" fmla="*/ 5658122 w 7470043"/>
              <a:gd name="connsiteY2" fmla="*/ 3166532 h 3166532"/>
              <a:gd name="connsiteX3" fmla="*/ 0 w 7470043"/>
              <a:gd name="connsiteY3" fmla="*/ 3166532 h 3166532"/>
            </a:gdLst>
            <a:ahLst/>
            <a:cxnLst>
              <a:cxn ang="0">
                <a:pos x="connsiteX0" y="connsiteY0"/>
              </a:cxn>
              <a:cxn ang="0">
                <a:pos x="connsiteX1" y="connsiteY1"/>
              </a:cxn>
              <a:cxn ang="0">
                <a:pos x="connsiteX2" y="connsiteY2"/>
              </a:cxn>
              <a:cxn ang="0">
                <a:pos x="connsiteX3" y="connsiteY3"/>
              </a:cxn>
            </a:cxnLst>
            <a:rect l="l" t="t" r="r" b="b"/>
            <a:pathLst>
              <a:path w="7470043" h="3166532">
                <a:moveTo>
                  <a:pt x="0" y="0"/>
                </a:moveTo>
                <a:lnTo>
                  <a:pt x="7470043" y="0"/>
                </a:lnTo>
                <a:lnTo>
                  <a:pt x="5658122" y="3166532"/>
                </a:lnTo>
                <a:lnTo>
                  <a:pt x="0" y="3166532"/>
                </a:lnTo>
                <a:close/>
              </a:path>
            </a:pathLst>
          </a:custGeom>
        </p:spPr>
        <p:txBody>
          <a:bodyPr wrap="square">
            <a:noAutofit/>
          </a:bodyPr>
          <a:lstStyle/>
          <a:p>
            <a:endParaRPr lang="en-US"/>
          </a:p>
        </p:txBody>
      </p:sp>
      <p:sp>
        <p:nvSpPr>
          <p:cNvPr id="29" name="Picture Placeholder 28">
            <a:extLst>
              <a:ext uri="{FF2B5EF4-FFF2-40B4-BE49-F238E27FC236}">
                <a16:creationId xmlns:a16="http://schemas.microsoft.com/office/drawing/2014/main" id="{83FAFA0B-64AF-1F62-805D-43F67CFEE686}"/>
              </a:ext>
            </a:extLst>
          </p:cNvPr>
          <p:cNvSpPr>
            <a:spLocks noGrp="1"/>
          </p:cNvSpPr>
          <p:nvPr>
            <p:ph type="pic" sz="quarter" idx="13"/>
          </p:nvPr>
        </p:nvSpPr>
        <p:spPr>
          <a:xfrm>
            <a:off x="0" y="4171951"/>
            <a:ext cx="5082812" cy="2686051"/>
          </a:xfrm>
          <a:custGeom>
            <a:avLst/>
            <a:gdLst>
              <a:gd name="connsiteX0" fmla="*/ 0 w 5082812"/>
              <a:gd name="connsiteY0" fmla="*/ 0 h 2686051"/>
              <a:gd name="connsiteX1" fmla="*/ 5082812 w 5082812"/>
              <a:gd name="connsiteY1" fmla="*/ 0 h 2686051"/>
              <a:gd name="connsiteX2" fmla="*/ 3545827 w 5082812"/>
              <a:gd name="connsiteY2" fmla="*/ 2686051 h 2686051"/>
              <a:gd name="connsiteX3" fmla="*/ 0 w 5082812"/>
              <a:gd name="connsiteY3" fmla="*/ 2686051 h 2686051"/>
            </a:gdLst>
            <a:ahLst/>
            <a:cxnLst>
              <a:cxn ang="0">
                <a:pos x="connsiteX0" y="connsiteY0"/>
              </a:cxn>
              <a:cxn ang="0">
                <a:pos x="connsiteX1" y="connsiteY1"/>
              </a:cxn>
              <a:cxn ang="0">
                <a:pos x="connsiteX2" y="connsiteY2"/>
              </a:cxn>
              <a:cxn ang="0">
                <a:pos x="connsiteX3" y="connsiteY3"/>
              </a:cxn>
            </a:cxnLst>
            <a:rect l="l" t="t" r="r" b="b"/>
            <a:pathLst>
              <a:path w="5082812" h="2686051">
                <a:moveTo>
                  <a:pt x="0" y="0"/>
                </a:moveTo>
                <a:lnTo>
                  <a:pt x="5082812" y="0"/>
                </a:lnTo>
                <a:lnTo>
                  <a:pt x="3545827" y="2686051"/>
                </a:lnTo>
                <a:lnTo>
                  <a:pt x="0" y="2686051"/>
                </a:lnTo>
                <a:close/>
              </a:path>
            </a:pathLst>
          </a:custGeom>
        </p:spPr>
        <p:txBody>
          <a:bodyPr wrap="square">
            <a:noAutofit/>
          </a:bodyPr>
          <a:lstStyle/>
          <a:p>
            <a:endParaRPr lang="en-US"/>
          </a:p>
        </p:txBody>
      </p:sp>
    </p:spTree>
    <p:extLst>
      <p:ext uri="{BB962C8B-B14F-4D97-AF65-F5344CB8AC3E}">
        <p14:creationId xmlns:p14="http://schemas.microsoft.com/office/powerpoint/2010/main" val="2889755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Blank + image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5CE8E17-FA2F-E502-0B47-4907756FA83C}"/>
              </a:ext>
            </a:extLst>
          </p:cNvPr>
          <p:cNvSpPr/>
          <p:nvPr userDrawn="1"/>
        </p:nvSpPr>
        <p:spPr>
          <a:xfrm>
            <a:off x="0" y="0"/>
            <a:ext cx="12192000" cy="6858000"/>
          </a:xfrm>
          <a:prstGeom prst="rect">
            <a:avLst/>
          </a:prstGeom>
          <a:solidFill>
            <a:srgbClr val="FFFFFF">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Footer Placeholder 4"/>
          <p:cNvSpPr>
            <a:spLocks noGrp="1"/>
          </p:cNvSpPr>
          <p:nvPr>
            <p:ph type="ftr" sz="quarter" idx="11"/>
          </p:nvPr>
        </p:nvSpPr>
        <p:spPr>
          <a:xfrm>
            <a:off x="753446" y="6459579"/>
            <a:ext cx="7617506" cy="385538"/>
          </a:xfrm>
          <a:prstGeom prst="rect">
            <a:avLst/>
          </a:prstGeom>
        </p:spPr>
        <p:txBody>
          <a:bodyPr/>
          <a:lstStyle/>
          <a:p>
            <a:endParaRPr lang="en-US"/>
          </a:p>
        </p:txBody>
      </p:sp>
      <p:sp>
        <p:nvSpPr>
          <p:cNvPr id="6" name="Slide Number Placeholder 5"/>
          <p:cNvSpPr>
            <a:spLocks noGrp="1"/>
          </p:cNvSpPr>
          <p:nvPr>
            <p:ph type="sldNum" sz="quarter" idx="12"/>
          </p:nvPr>
        </p:nvSpPr>
        <p:spPr>
          <a:xfrm>
            <a:off x="364109" y="6470661"/>
            <a:ext cx="318761" cy="365125"/>
          </a:xfrm>
          <a:prstGeom prst="rect">
            <a:avLst/>
          </a:prstGeom>
        </p:spPr>
        <p:txBody>
          <a:bodyPr/>
          <a:lstStyle/>
          <a:p>
            <a:fld id="{5A640DB1-243D-164F-BD31-C408540BA241}" type="slidenum">
              <a:rPr lang="en-US" smtClean="0"/>
              <a:t>‹#›</a:t>
            </a:fld>
            <a:endParaRPr lang="en-US"/>
          </a:p>
        </p:txBody>
      </p:sp>
      <p:pic>
        <p:nvPicPr>
          <p:cNvPr id="8" name="Picture 7">
            <a:extLst>
              <a:ext uri="{FF2B5EF4-FFF2-40B4-BE49-F238E27FC236}">
                <a16:creationId xmlns:a16="http://schemas.microsoft.com/office/drawing/2014/main" id="{6DC84E01-5954-ED55-8E5D-7537F494CFB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84933" t="-1" r="-1" b="-123"/>
          <a:stretch/>
        </p:blipFill>
        <p:spPr>
          <a:xfrm>
            <a:off x="0" y="278942"/>
            <a:ext cx="3492884" cy="455723"/>
          </a:xfrm>
          <a:prstGeom prst="rect">
            <a:avLst/>
          </a:prstGeom>
        </p:spPr>
      </p:pic>
    </p:spTree>
    <p:extLst>
      <p:ext uri="{BB962C8B-B14F-4D97-AF65-F5344CB8AC3E}">
        <p14:creationId xmlns:p14="http://schemas.microsoft.com/office/powerpoint/2010/main" val="403623527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2_Blank + Image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26CDB-2B4E-C514-6F13-F2A8051DBFA7}"/>
              </a:ext>
            </a:extLst>
          </p:cNvPr>
          <p:cNvSpPr/>
          <p:nvPr userDrawn="1"/>
        </p:nvSpPr>
        <p:spPr>
          <a:xfrm>
            <a:off x="0" y="0"/>
            <a:ext cx="12192000" cy="6858000"/>
          </a:xfrm>
          <a:prstGeom prst="rect">
            <a:avLst/>
          </a:prstGeom>
          <a:solidFill>
            <a:srgbClr val="FFFFFF">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 name="Footer Placeholder 1">
            <a:extLst>
              <a:ext uri="{FF2B5EF4-FFF2-40B4-BE49-F238E27FC236}">
                <a16:creationId xmlns:a16="http://schemas.microsoft.com/office/drawing/2014/main" id="{A0FBB374-4D4D-FFBD-2D6A-34F7881C1277}"/>
              </a:ext>
            </a:extLst>
          </p:cNvPr>
          <p:cNvSpPr>
            <a:spLocks noGrp="1"/>
          </p:cNvSpPr>
          <p:nvPr>
            <p:ph type="ftr" sz="quarter" idx="10"/>
          </p:nvPr>
        </p:nvSpPr>
        <p:spPr/>
        <p:txBody>
          <a:bodyPr/>
          <a:lstStyle/>
          <a:p>
            <a:endParaRPr lang="en-US"/>
          </a:p>
        </p:txBody>
      </p:sp>
      <p:sp>
        <p:nvSpPr>
          <p:cNvPr id="3" name="Slide Number Placeholder 2">
            <a:extLst>
              <a:ext uri="{FF2B5EF4-FFF2-40B4-BE49-F238E27FC236}">
                <a16:creationId xmlns:a16="http://schemas.microsoft.com/office/drawing/2014/main" id="{91F65725-F09F-FB0F-D5EF-0F1E2B66A56E}"/>
              </a:ext>
            </a:extLst>
          </p:cNvPr>
          <p:cNvSpPr>
            <a:spLocks noGrp="1"/>
          </p:cNvSpPr>
          <p:nvPr>
            <p:ph type="sldNum" sz="quarter" idx="11"/>
          </p:nvPr>
        </p:nvSpPr>
        <p:spPr/>
        <p:txBody>
          <a:bodyPr/>
          <a:lstStyle/>
          <a:p>
            <a:fld id="{9564885F-477D-A14D-B2C1-5ECAF755F313}" type="slidenum">
              <a:rPr lang="en-US" smtClean="0"/>
              <a:pPr/>
              <a:t>‹#›</a:t>
            </a:fld>
            <a:endParaRPr lang="en-US" spc="400"/>
          </a:p>
        </p:txBody>
      </p:sp>
      <p:pic>
        <p:nvPicPr>
          <p:cNvPr id="4" name="Picture 3">
            <a:extLst>
              <a:ext uri="{FF2B5EF4-FFF2-40B4-BE49-F238E27FC236}">
                <a16:creationId xmlns:a16="http://schemas.microsoft.com/office/drawing/2014/main" id="{45B55D06-16AC-E425-A685-8456067A2A0F}"/>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76337" t="-1" r="-1" b="-546"/>
          <a:stretch/>
        </p:blipFill>
        <p:spPr>
          <a:xfrm>
            <a:off x="0" y="278942"/>
            <a:ext cx="5485685" cy="457647"/>
          </a:xfrm>
          <a:prstGeom prst="rect">
            <a:avLst/>
          </a:prstGeom>
        </p:spPr>
      </p:pic>
    </p:spTree>
    <p:extLst>
      <p:ext uri="{BB962C8B-B14F-4D97-AF65-F5344CB8AC3E}">
        <p14:creationId xmlns:p14="http://schemas.microsoft.com/office/powerpoint/2010/main" val="627996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0FBB374-4D4D-FFBD-2D6A-34F7881C1277}"/>
              </a:ext>
            </a:extLst>
          </p:cNvPr>
          <p:cNvSpPr>
            <a:spLocks noGrp="1"/>
          </p:cNvSpPr>
          <p:nvPr>
            <p:ph type="ftr" sz="quarter" idx="10"/>
          </p:nvPr>
        </p:nvSpPr>
        <p:spPr/>
        <p:txBody>
          <a:bodyPr/>
          <a:lstStyle/>
          <a:p>
            <a:endParaRPr lang="en-US"/>
          </a:p>
        </p:txBody>
      </p:sp>
      <p:sp>
        <p:nvSpPr>
          <p:cNvPr id="3" name="Slide Number Placeholder 2">
            <a:extLst>
              <a:ext uri="{FF2B5EF4-FFF2-40B4-BE49-F238E27FC236}">
                <a16:creationId xmlns:a16="http://schemas.microsoft.com/office/drawing/2014/main" id="{91F65725-F09F-FB0F-D5EF-0F1E2B66A56E}"/>
              </a:ext>
            </a:extLst>
          </p:cNvPr>
          <p:cNvSpPr>
            <a:spLocks noGrp="1"/>
          </p:cNvSpPr>
          <p:nvPr>
            <p:ph type="sldNum" sz="quarter" idx="11"/>
          </p:nvPr>
        </p:nvSpPr>
        <p:spPr/>
        <p:txBody>
          <a:bodyPr/>
          <a:lstStyle/>
          <a:p>
            <a:fld id="{9564885F-477D-A14D-B2C1-5ECAF755F313}" type="slidenum">
              <a:rPr lang="en-US" smtClean="0"/>
              <a:pPr/>
              <a:t>‹#›</a:t>
            </a:fld>
            <a:endParaRPr lang="en-US" spc="400"/>
          </a:p>
        </p:txBody>
      </p:sp>
      <p:pic>
        <p:nvPicPr>
          <p:cNvPr id="5" name="Picture 4">
            <a:extLst>
              <a:ext uri="{FF2B5EF4-FFF2-40B4-BE49-F238E27FC236}">
                <a16:creationId xmlns:a16="http://schemas.microsoft.com/office/drawing/2014/main" id="{F3C8C599-03C8-99E9-6F9B-7C8FCFDC759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76337" t="-1" r="-1" b="-546"/>
          <a:stretch/>
        </p:blipFill>
        <p:spPr>
          <a:xfrm>
            <a:off x="0" y="278942"/>
            <a:ext cx="5485685" cy="457647"/>
          </a:xfrm>
          <a:prstGeom prst="rect">
            <a:avLst/>
          </a:prstGeom>
        </p:spPr>
      </p:pic>
    </p:spTree>
    <p:extLst>
      <p:ext uri="{BB962C8B-B14F-4D97-AF65-F5344CB8AC3E}">
        <p14:creationId xmlns:p14="http://schemas.microsoft.com/office/powerpoint/2010/main" val="1282864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title + Content + One Photo">
    <p:spTree>
      <p:nvGrpSpPr>
        <p:cNvPr id="1" name=""/>
        <p:cNvGrpSpPr/>
        <p:nvPr/>
      </p:nvGrpSpPr>
      <p:grpSpPr>
        <a:xfrm>
          <a:off x="0" y="0"/>
          <a:ext cx="0" cy="0"/>
          <a:chOff x="0" y="0"/>
          <a:chExt cx="0" cy="0"/>
        </a:xfrm>
      </p:grpSpPr>
      <p:sp>
        <p:nvSpPr>
          <p:cNvPr id="10" name="Text Placeholder 24">
            <a:extLst>
              <a:ext uri="{FF2B5EF4-FFF2-40B4-BE49-F238E27FC236}">
                <a16:creationId xmlns:a16="http://schemas.microsoft.com/office/drawing/2014/main" id="{9C47DA44-3DE1-054E-8E91-2F6AB98D22B1}"/>
              </a:ext>
            </a:extLst>
          </p:cNvPr>
          <p:cNvSpPr>
            <a:spLocks noGrp="1"/>
          </p:cNvSpPr>
          <p:nvPr>
            <p:ph type="body" sz="quarter" idx="14" hasCustomPrompt="1"/>
          </p:nvPr>
        </p:nvSpPr>
        <p:spPr>
          <a:xfrm>
            <a:off x="417341" y="1785013"/>
            <a:ext cx="6701376" cy="4122275"/>
          </a:xfrm>
        </p:spPr>
        <p:txBody>
          <a:bodyPr>
            <a:noAutofit/>
          </a:bodyPr>
          <a:lstStyle>
            <a:lvl1pPr marL="228600" marR="0" indent="-228600" algn="l" defTabSz="914400" rtl="0" eaLnBrk="1" fontAlgn="auto" latinLnBrk="0" hangingPunct="1">
              <a:lnSpc>
                <a:spcPct val="90000"/>
              </a:lnSpc>
              <a:spcBef>
                <a:spcPts val="0"/>
              </a:spcBef>
              <a:spcAft>
                <a:spcPts val="400"/>
              </a:spcAft>
              <a:buClr>
                <a:srgbClr val="E86100"/>
              </a:buClr>
              <a:buSzTx/>
              <a:buFont typeface="Wingdings" panose="05000000000000000000" pitchFamily="2" charset="2"/>
              <a:buChar char="§"/>
              <a:tabLst/>
              <a:defRPr sz="1600">
                <a:solidFill>
                  <a:srgbClr val="63656A"/>
                </a:solidFill>
              </a:defRPr>
            </a:lvl1pPr>
            <a:lvl2pPr marL="685800" indent="-228600">
              <a:lnSpc>
                <a:spcPct val="90000"/>
              </a:lnSpc>
              <a:spcAft>
                <a:spcPts val="400"/>
              </a:spcAft>
              <a:buClr>
                <a:srgbClr val="0C2340"/>
              </a:buClr>
              <a:buFont typeface="System Font Regular"/>
              <a:buChar char="–"/>
              <a:defRPr sz="1400">
                <a:solidFill>
                  <a:srgbClr val="63656A"/>
                </a:solidFill>
              </a:defRPr>
            </a:lvl2pPr>
            <a:lvl3pPr marL="1143000" indent="-228600">
              <a:lnSpc>
                <a:spcPct val="90000"/>
              </a:lnSpc>
              <a:spcAft>
                <a:spcPts val="400"/>
              </a:spcAft>
              <a:buClr>
                <a:srgbClr val="0C2340"/>
              </a:buClr>
              <a:buFont typeface="Arial" panose="020B0604020202020204" pitchFamily="34" charset="0"/>
              <a:buChar char="•"/>
              <a:defRPr sz="12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r>
              <a:rPr lang="en-US"/>
              <a:t>Content – Avenir Next LT Pro, Regular, 16 </a:t>
            </a:r>
            <a:r>
              <a:rPr lang="en-US" err="1"/>
              <a:t>pt</a:t>
            </a:r>
            <a:r>
              <a:rPr lang="en-US"/>
              <a:t>, gray font, sentence case</a:t>
            </a:r>
          </a:p>
          <a:p>
            <a:r>
              <a:rPr lang="en-US"/>
              <a:t>To change the photo</a:t>
            </a:r>
          </a:p>
          <a:p>
            <a:pPr lvl="1"/>
            <a:r>
              <a:rPr lang="en-US"/>
              <a:t>Delete existing photo</a:t>
            </a:r>
          </a:p>
          <a:p>
            <a:pPr lvl="1"/>
            <a:r>
              <a:rPr lang="en-US"/>
              <a:t>Click picture icon in center of placeholder</a:t>
            </a:r>
          </a:p>
          <a:p>
            <a:pPr lvl="1"/>
            <a:r>
              <a:rPr lang="en-US"/>
              <a:t>Locate and select photo from your computer’s file options</a:t>
            </a:r>
          </a:p>
          <a:p>
            <a:pPr lvl="1"/>
            <a:r>
              <a:rPr lang="en-US"/>
              <a:t>Click Insert</a:t>
            </a:r>
          </a:p>
          <a:p>
            <a:pPr lvl="1"/>
            <a:r>
              <a:rPr lang="en-US"/>
              <a:t>PPT will size photo to fit</a:t>
            </a:r>
          </a:p>
          <a:p>
            <a:r>
              <a:rPr lang="en-US"/>
              <a:t>To reposition the image within the graphic container:</a:t>
            </a:r>
          </a:p>
          <a:p>
            <a:pPr lvl="1"/>
            <a:r>
              <a:rPr lang="en-US"/>
              <a:t>Click Crop in the Picture Format tab</a:t>
            </a:r>
          </a:p>
          <a:p>
            <a:pPr lvl="1"/>
            <a:r>
              <a:rPr lang="en-US"/>
              <a:t>Click middle of image and drag to reposition</a:t>
            </a:r>
          </a:p>
          <a:p>
            <a:pPr lvl="1"/>
            <a:r>
              <a:rPr lang="en-US"/>
              <a:t>To adjust image size, click and drag corners of image (not corners of graphic container)</a:t>
            </a:r>
          </a:p>
          <a:p>
            <a:pPr marL="285750" indent="-285750">
              <a:spcAft>
                <a:spcPts val="0"/>
              </a:spcAft>
              <a:buFont typeface="Arial" panose="020B0604020202020204" pitchFamily="34" charset="0"/>
              <a:buChar char="•"/>
            </a:pPr>
            <a:endParaRPr lang="en-US"/>
          </a:p>
          <a:p>
            <a:pPr marL="285750" indent="-285750">
              <a:spcAft>
                <a:spcPts val="0"/>
              </a:spcAft>
              <a:buFont typeface="Arial" panose="020B0604020202020204" pitchFamily="34" charset="0"/>
              <a:buChar char="•"/>
            </a:pPr>
            <a:endParaRPr lang="en-US"/>
          </a:p>
        </p:txBody>
      </p:sp>
      <p:sp>
        <p:nvSpPr>
          <p:cNvPr id="11" name="Text Placeholder 24">
            <a:extLst>
              <a:ext uri="{FF2B5EF4-FFF2-40B4-BE49-F238E27FC236}">
                <a16:creationId xmlns:a16="http://schemas.microsoft.com/office/drawing/2014/main" id="{5B5ABDF0-F3ED-C245-9D0C-39E133980F7A}"/>
              </a:ext>
            </a:extLst>
          </p:cNvPr>
          <p:cNvSpPr>
            <a:spLocks noGrp="1"/>
          </p:cNvSpPr>
          <p:nvPr>
            <p:ph type="body" sz="quarter" idx="16" hasCustomPrompt="1"/>
          </p:nvPr>
        </p:nvSpPr>
        <p:spPr>
          <a:xfrm>
            <a:off x="1775859" y="950712"/>
            <a:ext cx="5342858" cy="548640"/>
          </a:xfrm>
        </p:spPr>
        <p:txBody>
          <a:bodyPr>
            <a:noAutofit/>
          </a:bodyPr>
          <a:lstStyle>
            <a:lvl1pPr marL="0" indent="0" algn="l">
              <a:buNone/>
              <a:defRPr sz="1800" b="1" i="0" cap="all" baseline="0">
                <a:solidFill>
                  <a:schemeClr val="tx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subTITLE – AVENIR NEXT LT PRO, DEMI, 18 </a:t>
            </a:r>
            <a:r>
              <a:rPr lang="en-US" err="1"/>
              <a:t>pt</a:t>
            </a:r>
            <a:r>
              <a:rPr lang="en-US"/>
              <a:t>, ORANGE , caps</a:t>
            </a:r>
          </a:p>
        </p:txBody>
      </p:sp>
      <p:sp>
        <p:nvSpPr>
          <p:cNvPr id="8" name="Picture Placeholder 7">
            <a:extLst>
              <a:ext uri="{FF2B5EF4-FFF2-40B4-BE49-F238E27FC236}">
                <a16:creationId xmlns:a16="http://schemas.microsoft.com/office/drawing/2014/main" id="{C0A8442C-C506-D548-B49D-D6C32C802F47}"/>
              </a:ext>
            </a:extLst>
          </p:cNvPr>
          <p:cNvSpPr>
            <a:spLocks noGrp="1"/>
          </p:cNvSpPr>
          <p:nvPr>
            <p:ph type="pic" sz="quarter" idx="17" hasCustomPrompt="1"/>
          </p:nvPr>
        </p:nvSpPr>
        <p:spPr>
          <a:xfrm>
            <a:off x="7426916" y="0"/>
            <a:ext cx="4765083" cy="5912601"/>
          </a:xfrm>
        </p:spPr>
        <p:txBody>
          <a:bodyPr anchor="ctr"/>
          <a:lstStyle>
            <a:lvl1pPr marL="0" indent="0" algn="ctr">
              <a:buNone/>
              <a:defRPr/>
            </a:lvl1pPr>
          </a:lstStyle>
          <a:p>
            <a:r>
              <a:rPr lang="en-US"/>
              <a:t>Insert Photo Here</a:t>
            </a:r>
          </a:p>
        </p:txBody>
      </p:sp>
      <p:sp>
        <p:nvSpPr>
          <p:cNvPr id="5" name="Title 4">
            <a:extLst>
              <a:ext uri="{FF2B5EF4-FFF2-40B4-BE49-F238E27FC236}">
                <a16:creationId xmlns:a16="http://schemas.microsoft.com/office/drawing/2014/main" id="{C10D9159-DD0C-DA37-3CD3-AF3FF38144EF}"/>
              </a:ext>
            </a:extLst>
          </p:cNvPr>
          <p:cNvSpPr>
            <a:spLocks noGrp="1"/>
          </p:cNvSpPr>
          <p:nvPr>
            <p:ph type="title" hasCustomPrompt="1"/>
          </p:nvPr>
        </p:nvSpPr>
        <p:spPr>
          <a:xfrm>
            <a:off x="1775860" y="230876"/>
            <a:ext cx="5342858" cy="666736"/>
          </a:xfrm>
        </p:spPr>
        <p:txBody>
          <a:bodyPr/>
          <a:lstStyle/>
          <a:p>
            <a:r>
              <a:rPr lang="en-US"/>
              <a:t>TITLE — avenir NEXT LT PRO, DEMI, 28 PT, dark BLUE, caps</a:t>
            </a:r>
          </a:p>
        </p:txBody>
      </p:sp>
      <p:sp>
        <p:nvSpPr>
          <p:cNvPr id="2" name="Footer Placeholder 4">
            <a:extLst>
              <a:ext uri="{FF2B5EF4-FFF2-40B4-BE49-F238E27FC236}">
                <a16:creationId xmlns:a16="http://schemas.microsoft.com/office/drawing/2014/main" id="{4CDDD68E-EA8B-1F4B-5426-2EAFD1635F6A}"/>
              </a:ext>
            </a:extLst>
          </p:cNvPr>
          <p:cNvSpPr>
            <a:spLocks noGrp="1"/>
          </p:cNvSpPr>
          <p:nvPr>
            <p:ph type="ftr" sz="quarter" idx="3"/>
          </p:nvPr>
        </p:nvSpPr>
        <p:spPr>
          <a:xfrm>
            <a:off x="694574" y="6366854"/>
            <a:ext cx="6743700" cy="365125"/>
          </a:xfrm>
          <a:prstGeom prst="rect">
            <a:avLst/>
          </a:prstGeom>
        </p:spPr>
        <p:txBody>
          <a:bodyPr vert="horz" lIns="91440" tIns="45720" rIns="91440" bIns="45720" rtlCol="0" anchor="ctr"/>
          <a:lstStyle>
            <a:lvl1pPr algn="l">
              <a:defRPr sz="900" b="0" i="0" cap="all" baseline="0">
                <a:solidFill>
                  <a:srgbClr val="999999"/>
                </a:solidFill>
                <a:latin typeface="Avenir Light" panose="020B0402020203020204" pitchFamily="34" charset="77"/>
                <a:ea typeface="Avenir Light" panose="020B0402020203020204" pitchFamily="34" charset="77"/>
                <a:cs typeface="Arial" charset="0"/>
              </a:defRPr>
            </a:lvl1pPr>
          </a:lstStyle>
          <a:p>
            <a:endParaRPr lang="en-US"/>
          </a:p>
        </p:txBody>
      </p:sp>
      <p:sp>
        <p:nvSpPr>
          <p:cNvPr id="6" name="Slide Number Placeholder 5">
            <a:extLst>
              <a:ext uri="{FF2B5EF4-FFF2-40B4-BE49-F238E27FC236}">
                <a16:creationId xmlns:a16="http://schemas.microsoft.com/office/drawing/2014/main" id="{04BBD494-7C14-CBC2-C1FC-49861B51926E}"/>
              </a:ext>
            </a:extLst>
          </p:cNvPr>
          <p:cNvSpPr>
            <a:spLocks noGrp="1"/>
          </p:cNvSpPr>
          <p:nvPr>
            <p:ph type="sldNum" sz="quarter" idx="4"/>
          </p:nvPr>
        </p:nvSpPr>
        <p:spPr>
          <a:xfrm>
            <a:off x="300359" y="6366854"/>
            <a:ext cx="318761" cy="365125"/>
          </a:xfrm>
          <a:prstGeom prst="rect">
            <a:avLst/>
          </a:prstGeom>
        </p:spPr>
        <p:txBody>
          <a:bodyPr vert="horz" lIns="91440" tIns="45720" rIns="91440" bIns="45720" rtlCol="0" anchor="ctr"/>
          <a:lstStyle>
            <a:lvl1pPr>
              <a:defRPr lang="en-US" sz="900" b="0" i="0" cap="all" baseline="0" smtClean="0">
                <a:solidFill>
                  <a:srgbClr val="999999"/>
                </a:solidFill>
                <a:latin typeface="Avenir Light" panose="020B0402020203020204" pitchFamily="34" charset="77"/>
                <a:ea typeface="Avenir Light" panose="020B0402020203020204" pitchFamily="34" charset="77"/>
                <a:cs typeface="Arial" charset="0"/>
              </a:defRPr>
            </a:lvl1pPr>
          </a:lstStyle>
          <a:p>
            <a:fld id="{9564885F-477D-A14D-B2C1-5ECAF755F313}" type="slidenum">
              <a:rPr lang="en-LT" smtClean="0"/>
              <a:pPr/>
              <a:t>‹#›</a:t>
            </a:fld>
            <a:endParaRPr lang="en-LT"/>
          </a:p>
        </p:txBody>
      </p:sp>
    </p:spTree>
    <p:extLst>
      <p:ext uri="{BB962C8B-B14F-4D97-AF65-F5344CB8AC3E}">
        <p14:creationId xmlns:p14="http://schemas.microsoft.com/office/powerpoint/2010/main" val="2700334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userDrawn="1">
          <p15:clr>
            <a:srgbClr val="FBAE40"/>
          </p15:clr>
        </p15:guide>
        <p15:guide id="2" pos="3840" userDrawn="1">
          <p15:clr>
            <a:srgbClr val="FBAE40"/>
          </p15:clr>
        </p15:guide>
        <p15:guide id="3" pos="216" userDrawn="1">
          <p15:clr>
            <a:srgbClr val="FBAE40"/>
          </p15:clr>
        </p15:guide>
        <p15:guide id="4" pos="7464" userDrawn="1">
          <p15:clr>
            <a:srgbClr val="FBAE40"/>
          </p15:clr>
        </p15:guide>
        <p15:guide id="5" pos="3624" userDrawn="1">
          <p15:clr>
            <a:srgbClr val="FBAE40"/>
          </p15:clr>
        </p15:guide>
        <p15:guide id="6" orient="horz" pos="1128" userDrawn="1">
          <p15:clr>
            <a:srgbClr val="FBAE40"/>
          </p15:clr>
        </p15:guide>
        <p15:guide id="7" orient="horz" pos="42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Char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B5E0565-FE34-F64B-ADC4-B0ADC919081E}"/>
              </a:ext>
            </a:extLst>
          </p:cNvPr>
          <p:cNvSpPr/>
          <p:nvPr userDrawn="1"/>
        </p:nvSpPr>
        <p:spPr>
          <a:xfrm>
            <a:off x="6194678" y="2009864"/>
            <a:ext cx="5997321" cy="3997401"/>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DD11C5B5-95FC-2849-A9BF-2F7A149B538C}"/>
              </a:ext>
            </a:extLst>
          </p:cNvPr>
          <p:cNvSpPr>
            <a:spLocks noGrp="1"/>
          </p:cNvSpPr>
          <p:nvPr>
            <p:ph sz="quarter" idx="17" hasCustomPrompt="1"/>
          </p:nvPr>
        </p:nvSpPr>
        <p:spPr>
          <a:xfrm>
            <a:off x="6318898" y="2083979"/>
            <a:ext cx="5530202" cy="3578948"/>
          </a:xfrm>
        </p:spPr>
        <p:txBody>
          <a:bodyPr/>
          <a:lstStyle>
            <a:lvl1pPr marL="0" indent="0">
              <a:buNone/>
              <a:defRPr/>
            </a:lvl1pPr>
          </a:lstStyle>
          <a:p>
            <a:pPr lvl="0"/>
            <a:r>
              <a:rPr lang="en-US"/>
              <a:t>Insert table, chart, graph</a:t>
            </a:r>
          </a:p>
        </p:txBody>
      </p:sp>
      <p:cxnSp>
        <p:nvCxnSpPr>
          <p:cNvPr id="18" name="Straight Connector 17">
            <a:extLst>
              <a:ext uri="{FF2B5EF4-FFF2-40B4-BE49-F238E27FC236}">
                <a16:creationId xmlns:a16="http://schemas.microsoft.com/office/drawing/2014/main" id="{B26A2B42-F807-4B97-AC03-9EC30BBFD82D}"/>
              </a:ext>
            </a:extLst>
          </p:cNvPr>
          <p:cNvCxnSpPr>
            <a:cxnSpLocks/>
          </p:cNvCxnSpPr>
          <p:nvPr userDrawn="1"/>
        </p:nvCxnSpPr>
        <p:spPr>
          <a:xfrm>
            <a:off x="415044" y="1235887"/>
            <a:ext cx="5412496"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9" name="Text Placeholder 24">
            <a:extLst>
              <a:ext uri="{FF2B5EF4-FFF2-40B4-BE49-F238E27FC236}">
                <a16:creationId xmlns:a16="http://schemas.microsoft.com/office/drawing/2014/main" id="{CE2E4D19-23A0-4B07-8D29-276516BF132F}"/>
              </a:ext>
            </a:extLst>
          </p:cNvPr>
          <p:cNvSpPr>
            <a:spLocks noGrp="1"/>
          </p:cNvSpPr>
          <p:nvPr>
            <p:ph type="body" sz="quarter" idx="14" hasCustomPrompt="1"/>
          </p:nvPr>
        </p:nvSpPr>
        <p:spPr>
          <a:xfrm>
            <a:off x="417341" y="2009865"/>
            <a:ext cx="5410200" cy="3997401"/>
          </a:xfrm>
        </p:spPr>
        <p:txBody>
          <a:bodyPr>
            <a:noAutofit/>
          </a:bodyPr>
          <a:lstStyle>
            <a:lvl1pPr marL="228600" marR="0" indent="-228600" algn="l" defTabSz="914400" rtl="0" eaLnBrk="1" fontAlgn="auto" latinLnBrk="0" hangingPunct="1">
              <a:lnSpc>
                <a:spcPct val="90000"/>
              </a:lnSpc>
              <a:spcBef>
                <a:spcPts val="0"/>
              </a:spcBef>
              <a:spcAft>
                <a:spcPts val="600"/>
              </a:spcAft>
              <a:buClr>
                <a:srgbClr val="E86100"/>
              </a:buClr>
              <a:buSzTx/>
              <a:buFont typeface="Wingdings" pitchFamily="2" charset="2"/>
              <a:buChar char="§"/>
              <a:tabLst/>
              <a:defRPr sz="1600">
                <a:solidFill>
                  <a:srgbClr val="63656A"/>
                </a:solidFill>
              </a:defRPr>
            </a:lvl1pPr>
            <a:lvl2pPr marL="685800" indent="-228600">
              <a:lnSpc>
                <a:spcPct val="90000"/>
              </a:lnSpc>
              <a:spcAft>
                <a:spcPts val="600"/>
              </a:spcAft>
              <a:buClr>
                <a:srgbClr val="0C2340"/>
              </a:buClr>
              <a:buFont typeface="System Font Regular"/>
              <a:buChar char="–"/>
              <a:defRPr sz="1400">
                <a:solidFill>
                  <a:srgbClr val="63656A"/>
                </a:solidFill>
              </a:defRPr>
            </a:lvl2pPr>
            <a:lvl3pPr marL="1143000" indent="-228600">
              <a:lnSpc>
                <a:spcPct val="90000"/>
              </a:lnSpc>
              <a:spcAft>
                <a:spcPts val="600"/>
              </a:spcAft>
              <a:buClr>
                <a:srgbClr val="0C2340"/>
              </a:buClr>
              <a:buFont typeface="Arial" panose="020B0604020202020204" pitchFamily="34" charset="0"/>
              <a:buChar char="•"/>
              <a:defRPr sz="1200">
                <a:solidFill>
                  <a:srgbClr val="63656A"/>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a:lnSpc>
                <a:spcPct val="87000"/>
              </a:lnSpc>
            </a:pPr>
            <a:r>
              <a:rPr lang="en-US"/>
              <a:t>First level bullet, square, orange</a:t>
            </a:r>
          </a:p>
          <a:p>
            <a:pPr lvl="1">
              <a:lnSpc>
                <a:spcPct val="87000"/>
              </a:lnSpc>
            </a:pPr>
            <a:r>
              <a:rPr lang="en-US"/>
              <a:t>Second level bullet, dash, dark blue</a:t>
            </a:r>
          </a:p>
          <a:p>
            <a:pPr lvl="2">
              <a:lnSpc>
                <a:spcPct val="87000"/>
              </a:lnSpc>
            </a:pPr>
            <a:r>
              <a:rPr lang="en-US"/>
              <a:t>Third level bullet, circle, dark blue</a:t>
            </a:r>
          </a:p>
          <a:p>
            <a:pPr>
              <a:lnSpc>
                <a:spcPct val="87000"/>
              </a:lnSpc>
            </a:pPr>
            <a:r>
              <a:rPr lang="en-US"/>
              <a:t>Text is Avenir Next LT Pro, Regular, 16 </a:t>
            </a:r>
            <a:r>
              <a:rPr lang="en-US" err="1"/>
              <a:t>pt</a:t>
            </a:r>
            <a:r>
              <a:rPr lang="en-US"/>
              <a:t>, gray font, sentence case</a:t>
            </a:r>
          </a:p>
          <a:p>
            <a:pPr lvl="1">
              <a:lnSpc>
                <a:spcPct val="87000"/>
              </a:lnSpc>
            </a:pPr>
            <a:r>
              <a:rPr lang="en-US"/>
              <a:t>Sentence case is capitalizing only the first letter of the first word and any proper names/titles. </a:t>
            </a:r>
          </a:p>
          <a:p>
            <a:pPr lvl="2">
              <a:lnSpc>
                <a:spcPct val="87000"/>
              </a:lnSpc>
            </a:pPr>
            <a:r>
              <a:rPr lang="en-US"/>
              <a:t>Use a period if the bullet is a complete sentence. </a:t>
            </a:r>
          </a:p>
          <a:p>
            <a:pPr>
              <a:lnSpc>
                <a:spcPct val="87000"/>
              </a:lnSpc>
            </a:pPr>
            <a:r>
              <a:rPr lang="en-US"/>
              <a:t>To add a second level bullet after this first level bullet, press enter, then tab.  </a:t>
            </a:r>
          </a:p>
          <a:p>
            <a:pPr lvl="1">
              <a:lnSpc>
                <a:spcPct val="87000"/>
              </a:lnSpc>
            </a:pPr>
            <a:r>
              <a:rPr lang="en-US"/>
              <a:t>To add a third level bullet after this second level bullet, press enter, then tab. </a:t>
            </a:r>
          </a:p>
          <a:p>
            <a:pPr lvl="2">
              <a:lnSpc>
                <a:spcPct val="87000"/>
              </a:lnSpc>
            </a:pPr>
            <a:r>
              <a:rPr lang="en-US"/>
              <a:t>To go back to a second level bullet from here, press enter, then shift + tab.  </a:t>
            </a:r>
          </a:p>
          <a:p>
            <a:pPr lvl="1">
              <a:lnSpc>
                <a:spcPct val="87000"/>
              </a:lnSpc>
            </a:pPr>
            <a:r>
              <a:rPr lang="en-US"/>
              <a:t>Using shift + tab takes you back one level at a time.</a:t>
            </a:r>
          </a:p>
          <a:p>
            <a:pPr lvl="2">
              <a:lnSpc>
                <a:spcPct val="87000"/>
              </a:lnSpc>
            </a:pPr>
            <a:r>
              <a:rPr lang="en-US"/>
              <a:t>To go back to a first level bullet from here, press enter, then shift + tab twice.  </a:t>
            </a:r>
          </a:p>
        </p:txBody>
      </p:sp>
      <p:sp>
        <p:nvSpPr>
          <p:cNvPr id="20" name="Text Placeholder 24">
            <a:extLst>
              <a:ext uri="{FF2B5EF4-FFF2-40B4-BE49-F238E27FC236}">
                <a16:creationId xmlns:a16="http://schemas.microsoft.com/office/drawing/2014/main" id="{C6473A8B-D36F-439A-9B85-EFE74FE956B2}"/>
              </a:ext>
            </a:extLst>
          </p:cNvPr>
          <p:cNvSpPr>
            <a:spLocks noGrp="1"/>
          </p:cNvSpPr>
          <p:nvPr>
            <p:ph type="body" sz="quarter" idx="16" hasCustomPrompt="1"/>
          </p:nvPr>
        </p:nvSpPr>
        <p:spPr>
          <a:xfrm>
            <a:off x="417341" y="1418365"/>
            <a:ext cx="5410200" cy="548640"/>
          </a:xfrm>
        </p:spPr>
        <p:txBody>
          <a:bodyPr>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a:t>subTITLE – AVENIR NEXT LT PRO, DEMI, 18 </a:t>
            </a:r>
            <a:r>
              <a:rPr lang="en-US" err="1"/>
              <a:t>pt</a:t>
            </a:r>
            <a:r>
              <a:rPr lang="en-US"/>
              <a:t>, orange, CAPS</a:t>
            </a:r>
          </a:p>
        </p:txBody>
      </p:sp>
      <p:sp>
        <p:nvSpPr>
          <p:cNvPr id="12" name="Text Placeholder 16">
            <a:extLst>
              <a:ext uri="{FF2B5EF4-FFF2-40B4-BE49-F238E27FC236}">
                <a16:creationId xmlns:a16="http://schemas.microsoft.com/office/drawing/2014/main" id="{325679FD-09AB-454E-9FC7-CB284AEAB5C9}"/>
              </a:ext>
            </a:extLst>
          </p:cNvPr>
          <p:cNvSpPr>
            <a:spLocks noGrp="1"/>
          </p:cNvSpPr>
          <p:nvPr>
            <p:ph type="body" sz="quarter" idx="20" hasCustomPrompt="1"/>
          </p:nvPr>
        </p:nvSpPr>
        <p:spPr>
          <a:xfrm>
            <a:off x="6194679" y="1418366"/>
            <a:ext cx="5498304" cy="548640"/>
          </a:xfrm>
        </p:spPr>
        <p:txBody>
          <a:bodyPr tIns="45720">
            <a:noAutofit/>
          </a:bodyPr>
          <a:lstStyle>
            <a:lvl1pPr marL="0" marR="0" indent="0" algn="l" defTabSz="914400" rtl="0" eaLnBrk="1" fontAlgn="auto" latinLnBrk="0" hangingPunct="1">
              <a:lnSpc>
                <a:spcPct val="90000"/>
              </a:lnSpc>
              <a:spcBef>
                <a:spcPts val="0"/>
              </a:spcBef>
              <a:spcAft>
                <a:spcPts val="0"/>
              </a:spcAft>
              <a:buClrTx/>
              <a:buSzTx/>
              <a:buFontTx/>
              <a:buNone/>
              <a:tabLst/>
              <a:defRPr sz="1800" b="1" i="0" cap="all" baseline="0">
                <a:solidFill>
                  <a:schemeClr val="accent2"/>
                </a:solidFill>
                <a:latin typeface="Avenir Next LT Pro Demi" panose="020B0504020202020204" pitchFamily="34" charset="77"/>
              </a:defRPr>
            </a:lvl1pPr>
          </a:lstStyle>
          <a:p>
            <a:r>
              <a:rPr lang="en-US"/>
              <a:t>SUBTITLE – AVENIR NEXT LT PRO, DEMI, 18 </a:t>
            </a:r>
            <a:r>
              <a:rPr lang="en-US" err="1"/>
              <a:t>pt</a:t>
            </a:r>
            <a:r>
              <a:rPr lang="en-US"/>
              <a:t>, orange, CAPS</a:t>
            </a:r>
          </a:p>
        </p:txBody>
      </p:sp>
      <p:sp>
        <p:nvSpPr>
          <p:cNvPr id="2" name="Slide Number Placeholder 1">
            <a:extLst>
              <a:ext uri="{FF2B5EF4-FFF2-40B4-BE49-F238E27FC236}">
                <a16:creationId xmlns:a16="http://schemas.microsoft.com/office/drawing/2014/main" id="{2409C4C5-DD58-F143-87AE-1F3AC0B60101}"/>
              </a:ext>
            </a:extLst>
          </p:cNvPr>
          <p:cNvSpPr>
            <a:spLocks noGrp="1"/>
          </p:cNvSpPr>
          <p:nvPr>
            <p:ph type="sldNum" sz="quarter" idx="21"/>
          </p:nvPr>
        </p:nvSpPr>
        <p:spPr/>
        <p:txBody>
          <a:bodyPr/>
          <a:lstStyle/>
          <a:p>
            <a:fld id="{9564885F-477D-A14D-B2C1-5ECAF755F313}" type="slidenum">
              <a:rPr lang="en-US" smtClean="0"/>
              <a:pPr/>
              <a:t>‹#›</a:t>
            </a:fld>
            <a:endParaRPr lang="en-US" spc="400"/>
          </a:p>
        </p:txBody>
      </p:sp>
      <p:sp>
        <p:nvSpPr>
          <p:cNvPr id="3" name="Footer Placeholder 2">
            <a:extLst>
              <a:ext uri="{FF2B5EF4-FFF2-40B4-BE49-F238E27FC236}">
                <a16:creationId xmlns:a16="http://schemas.microsoft.com/office/drawing/2014/main" id="{A43A7B8C-8BA0-814A-B195-A077C11F620D}"/>
              </a:ext>
            </a:extLst>
          </p:cNvPr>
          <p:cNvSpPr>
            <a:spLocks noGrp="1"/>
          </p:cNvSpPr>
          <p:nvPr>
            <p:ph type="ftr" sz="quarter" idx="22"/>
          </p:nvPr>
        </p:nvSpPr>
        <p:spPr/>
        <p:txBody>
          <a:bodyPr/>
          <a:lstStyle/>
          <a:p>
            <a:endParaRPr lang="en-US"/>
          </a:p>
        </p:txBody>
      </p:sp>
      <p:sp>
        <p:nvSpPr>
          <p:cNvPr id="4" name="Title 3">
            <a:extLst>
              <a:ext uri="{FF2B5EF4-FFF2-40B4-BE49-F238E27FC236}">
                <a16:creationId xmlns:a16="http://schemas.microsoft.com/office/drawing/2014/main" id="{60734D29-EB78-1C27-210C-5766D9D26E62}"/>
              </a:ext>
            </a:extLst>
          </p:cNvPr>
          <p:cNvSpPr>
            <a:spLocks noGrp="1"/>
          </p:cNvSpPr>
          <p:nvPr>
            <p:ph type="title" hasCustomPrompt="1"/>
          </p:nvPr>
        </p:nvSpPr>
        <p:spPr/>
        <p:txBody>
          <a:bodyPr/>
          <a:lstStyle/>
          <a:p>
            <a:r>
              <a:rPr lang="en-US"/>
              <a:t>TITLE — avenir NEXT LT PRO, DEMI, 28 PT, dark BLUE, caps</a:t>
            </a:r>
          </a:p>
        </p:txBody>
      </p:sp>
    </p:spTree>
    <p:extLst>
      <p:ext uri="{BB962C8B-B14F-4D97-AF65-F5344CB8AC3E}">
        <p14:creationId xmlns:p14="http://schemas.microsoft.com/office/powerpoint/2010/main" val="1893240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3840" userDrawn="1">
          <p15:clr>
            <a:srgbClr val="FBAE40"/>
          </p15:clr>
        </p15:guide>
        <p15:guide id="3" pos="216" userDrawn="1">
          <p15:clr>
            <a:srgbClr val="FBAE40"/>
          </p15:clr>
        </p15:guide>
        <p15:guide id="4" orient="horz" pos="3960" userDrawn="1">
          <p15:clr>
            <a:srgbClr val="FBAE40"/>
          </p15:clr>
        </p15:guide>
        <p15:guide id="5" pos="3624" userDrawn="1">
          <p15:clr>
            <a:srgbClr val="FBAE40"/>
          </p15:clr>
        </p15:guide>
        <p15:guide id="6" orient="horz" pos="408" userDrawn="1">
          <p15:clr>
            <a:srgbClr val="FBAE40"/>
          </p15:clr>
        </p15:guide>
        <p15:guide id="7" orient="horz" pos="1056" userDrawn="1">
          <p15:clr>
            <a:srgbClr val="FBAE40"/>
          </p15:clr>
        </p15:guide>
        <p15:guide id="8" orient="horz" pos="4224" userDrawn="1">
          <p15:clr>
            <a:srgbClr val="FBAE40"/>
          </p15:clr>
        </p15:guide>
        <p15:guide id="10" pos="746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ED8776A-E0D2-5E4B-B55C-88B3E68F9F35}"/>
              </a:ext>
            </a:extLst>
          </p:cNvPr>
          <p:cNvSpPr/>
          <p:nvPr userDrawn="1"/>
        </p:nvSpPr>
        <p:spPr>
          <a:xfrm>
            <a:off x="810733" y="1497558"/>
            <a:ext cx="5180664" cy="4342369"/>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1DF54ABF-693F-7C4E-83DF-6C7B25899E6F}"/>
              </a:ext>
            </a:extLst>
          </p:cNvPr>
          <p:cNvCxnSpPr/>
          <p:nvPr userDrawn="1"/>
        </p:nvCxnSpPr>
        <p:spPr>
          <a:xfrm>
            <a:off x="1116782" y="2414588"/>
            <a:ext cx="4568566"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E01EC2B-855D-A646-89A7-CF14CA451608}"/>
              </a:ext>
            </a:extLst>
          </p:cNvPr>
          <p:cNvCxnSpPr>
            <a:cxnSpLocks/>
          </p:cNvCxnSpPr>
          <p:nvPr userDrawn="1"/>
        </p:nvCxnSpPr>
        <p:spPr>
          <a:xfrm>
            <a:off x="6510528" y="2414588"/>
            <a:ext cx="463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24">
            <a:extLst>
              <a:ext uri="{FF2B5EF4-FFF2-40B4-BE49-F238E27FC236}">
                <a16:creationId xmlns:a16="http://schemas.microsoft.com/office/drawing/2014/main" id="{77A6983E-E25D-2044-AF7E-7ACDB54686D8}"/>
              </a:ext>
            </a:extLst>
          </p:cNvPr>
          <p:cNvSpPr>
            <a:spLocks noGrp="1"/>
          </p:cNvSpPr>
          <p:nvPr>
            <p:ph type="body" sz="quarter" idx="16" hasCustomPrompt="1"/>
          </p:nvPr>
        </p:nvSpPr>
        <p:spPr>
          <a:xfrm>
            <a:off x="1016102" y="1695697"/>
            <a:ext cx="4769926" cy="608932"/>
          </a:xfrm>
        </p:spPr>
        <p:txBody>
          <a:bodyPr>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r>
              <a:rPr lang="en-US"/>
              <a:t>avenir next </a:t>
            </a:r>
            <a:r>
              <a:rPr lang="en-US" err="1"/>
              <a:t>lt</a:t>
            </a:r>
            <a:r>
              <a:rPr lang="en-US"/>
              <a:t> pro, demi, 18 </a:t>
            </a:r>
            <a:r>
              <a:rPr lang="en-US" err="1"/>
              <a:t>pt</a:t>
            </a:r>
            <a:r>
              <a:rPr lang="en-US"/>
              <a:t>, orange, all caps</a:t>
            </a:r>
          </a:p>
        </p:txBody>
      </p:sp>
      <p:sp>
        <p:nvSpPr>
          <p:cNvPr id="4" name="Text Placeholder 3">
            <a:extLst>
              <a:ext uri="{FF2B5EF4-FFF2-40B4-BE49-F238E27FC236}">
                <a16:creationId xmlns:a16="http://schemas.microsoft.com/office/drawing/2014/main" id="{BC44D2D5-08C8-CF49-93E2-9EEAE8D4E2F3}"/>
              </a:ext>
            </a:extLst>
          </p:cNvPr>
          <p:cNvSpPr>
            <a:spLocks noGrp="1"/>
          </p:cNvSpPr>
          <p:nvPr>
            <p:ph type="body" sz="quarter" idx="19" hasCustomPrompt="1"/>
          </p:nvPr>
        </p:nvSpPr>
        <p:spPr>
          <a:xfrm>
            <a:off x="1016102" y="2679700"/>
            <a:ext cx="4769926" cy="2998788"/>
          </a:xfrm>
        </p:spPr>
        <p:txBody>
          <a:bodyPr/>
          <a:lstStyle>
            <a:lvl1pPr marL="228600" marR="0" indent="-228600" algn="l" defTabSz="914400" rtl="0" eaLnBrk="1" fontAlgn="auto" latinLnBrk="0" hangingPunct="1">
              <a:lnSpc>
                <a:spcPct val="100000"/>
              </a:lnSpc>
              <a:spcBef>
                <a:spcPts val="0"/>
              </a:spcBef>
              <a:spcAft>
                <a:spcPts val="600"/>
              </a:spcAft>
              <a:buClr>
                <a:srgbClr val="E86100"/>
              </a:buClr>
              <a:buSzTx/>
              <a:buFont typeface="Wingdings" pitchFamily="2" charset="2"/>
              <a:buChar char="§"/>
              <a:tabLst>
                <a:tab pos="222250" algn="l"/>
              </a:tabLst>
              <a:defRPr sz="1600"/>
            </a:lvl1pPr>
            <a:lvl2pPr>
              <a:buClr>
                <a:srgbClr val="0C2340"/>
              </a:buClr>
              <a:defRPr sz="1400"/>
            </a:lvl2pPr>
            <a:lvl3pPr>
              <a:buClr>
                <a:srgbClr val="0C2340"/>
              </a:buClr>
              <a:defRPr sz="1200">
                <a:solidFill>
                  <a:srgbClr val="63656A"/>
                </a:solidFill>
              </a:defRPr>
            </a:lvl3pPr>
          </a:lstStyle>
          <a:p>
            <a:r>
              <a:rPr lang="en-US" sz="1600"/>
              <a:t>Content – Avenir Next LT Pro, Regular, 16 </a:t>
            </a:r>
            <a:r>
              <a:rPr lang="en-US" sz="1600" err="1"/>
              <a:t>pt</a:t>
            </a:r>
            <a:r>
              <a:rPr lang="en-US" sz="1600"/>
              <a:t>, gray </a:t>
            </a:r>
            <a:r>
              <a:rPr lang="en-US"/>
              <a:t>f</a:t>
            </a:r>
            <a:r>
              <a:rPr lang="en-US" sz="1600"/>
              <a:t>ont, sentence </a:t>
            </a:r>
            <a:r>
              <a:rPr lang="en-US"/>
              <a:t>c</a:t>
            </a:r>
            <a:r>
              <a:rPr lang="en-US" sz="1600"/>
              <a:t>ase, which is </a:t>
            </a:r>
            <a:r>
              <a:rPr lang="en-US"/>
              <a:t>capitalizing only the first letter of the first word and proper nouns and names/titles.</a:t>
            </a:r>
          </a:p>
          <a:p>
            <a:r>
              <a:rPr lang="en-US"/>
              <a:t>If the title or text placeholders need alignment, go to the Home tab, click Reset in the Slides toolbar to realign.</a:t>
            </a:r>
          </a:p>
          <a:p>
            <a:pPr lvl="1"/>
            <a:r>
              <a:rPr lang="en-US"/>
              <a:t>Second level</a:t>
            </a:r>
          </a:p>
          <a:p>
            <a:pPr lvl="2"/>
            <a:r>
              <a:rPr lang="en-US"/>
              <a:t>Third level</a:t>
            </a:r>
          </a:p>
        </p:txBody>
      </p:sp>
      <p:sp>
        <p:nvSpPr>
          <p:cNvPr id="3" name="Slide Number Placeholder 2">
            <a:extLst>
              <a:ext uri="{FF2B5EF4-FFF2-40B4-BE49-F238E27FC236}">
                <a16:creationId xmlns:a16="http://schemas.microsoft.com/office/drawing/2014/main" id="{94B951B9-413F-E748-B8A8-3C296BD78D0B}"/>
              </a:ext>
            </a:extLst>
          </p:cNvPr>
          <p:cNvSpPr>
            <a:spLocks noGrp="1"/>
          </p:cNvSpPr>
          <p:nvPr>
            <p:ph type="sldNum" sz="quarter" idx="20"/>
          </p:nvPr>
        </p:nvSpPr>
        <p:spPr/>
        <p:txBody>
          <a:bodyPr/>
          <a:lstStyle/>
          <a:p>
            <a:fld id="{9564885F-477D-A14D-B2C1-5ECAF755F313}" type="slidenum">
              <a:rPr lang="en-US" smtClean="0"/>
              <a:pPr/>
              <a:t>‹#›</a:t>
            </a:fld>
            <a:endParaRPr lang="en-US" spc="400"/>
          </a:p>
        </p:txBody>
      </p:sp>
      <p:sp>
        <p:nvSpPr>
          <p:cNvPr id="5" name="Footer Placeholder 4">
            <a:extLst>
              <a:ext uri="{FF2B5EF4-FFF2-40B4-BE49-F238E27FC236}">
                <a16:creationId xmlns:a16="http://schemas.microsoft.com/office/drawing/2014/main" id="{4AEE57CC-1897-CF47-AD81-D183691F30DC}"/>
              </a:ext>
            </a:extLst>
          </p:cNvPr>
          <p:cNvSpPr>
            <a:spLocks noGrp="1"/>
          </p:cNvSpPr>
          <p:nvPr>
            <p:ph type="ftr" sz="quarter" idx="21"/>
          </p:nvPr>
        </p:nvSpPr>
        <p:spPr/>
        <p:txBody>
          <a:bodyPr/>
          <a:lstStyle/>
          <a:p>
            <a:endParaRPr lang="en-US"/>
          </a:p>
        </p:txBody>
      </p:sp>
      <p:sp>
        <p:nvSpPr>
          <p:cNvPr id="13" name="Rectangle 12">
            <a:extLst>
              <a:ext uri="{FF2B5EF4-FFF2-40B4-BE49-F238E27FC236}">
                <a16:creationId xmlns:a16="http://schemas.microsoft.com/office/drawing/2014/main" id="{78F3F446-A21C-5447-B594-206B02D160DD}"/>
              </a:ext>
            </a:extLst>
          </p:cNvPr>
          <p:cNvSpPr/>
          <p:nvPr userDrawn="1"/>
        </p:nvSpPr>
        <p:spPr>
          <a:xfrm>
            <a:off x="6211236" y="1485900"/>
            <a:ext cx="5180664" cy="4342369"/>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681BDDA7-41F6-9749-B8E9-F74653F151B6}"/>
              </a:ext>
            </a:extLst>
          </p:cNvPr>
          <p:cNvCxnSpPr/>
          <p:nvPr userDrawn="1"/>
        </p:nvCxnSpPr>
        <p:spPr>
          <a:xfrm>
            <a:off x="6517285" y="2402930"/>
            <a:ext cx="4568566"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7" name="Text Placeholder 24">
            <a:extLst>
              <a:ext uri="{FF2B5EF4-FFF2-40B4-BE49-F238E27FC236}">
                <a16:creationId xmlns:a16="http://schemas.microsoft.com/office/drawing/2014/main" id="{B1F38381-8A43-DE46-9444-5F9332467A0A}"/>
              </a:ext>
            </a:extLst>
          </p:cNvPr>
          <p:cNvSpPr>
            <a:spLocks noGrp="1"/>
          </p:cNvSpPr>
          <p:nvPr>
            <p:ph type="body" sz="quarter" idx="22" hasCustomPrompt="1"/>
          </p:nvPr>
        </p:nvSpPr>
        <p:spPr>
          <a:xfrm>
            <a:off x="6416605" y="1684039"/>
            <a:ext cx="4769926" cy="608932"/>
          </a:xfrm>
        </p:spPr>
        <p:txBody>
          <a:bodyPr>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r>
              <a:rPr lang="en-US"/>
              <a:t>avenir next </a:t>
            </a:r>
            <a:r>
              <a:rPr lang="en-US" err="1"/>
              <a:t>lt</a:t>
            </a:r>
            <a:r>
              <a:rPr lang="en-US"/>
              <a:t> pro, demi, 18 </a:t>
            </a:r>
            <a:r>
              <a:rPr lang="en-US" err="1"/>
              <a:t>pt</a:t>
            </a:r>
            <a:r>
              <a:rPr lang="en-US"/>
              <a:t>, orange, all caps</a:t>
            </a:r>
          </a:p>
        </p:txBody>
      </p:sp>
      <p:sp>
        <p:nvSpPr>
          <p:cNvPr id="21" name="Text Placeholder 3">
            <a:extLst>
              <a:ext uri="{FF2B5EF4-FFF2-40B4-BE49-F238E27FC236}">
                <a16:creationId xmlns:a16="http://schemas.microsoft.com/office/drawing/2014/main" id="{7CF655EF-7E0C-C54C-A06C-DEE798FBA4CD}"/>
              </a:ext>
            </a:extLst>
          </p:cNvPr>
          <p:cNvSpPr>
            <a:spLocks noGrp="1"/>
          </p:cNvSpPr>
          <p:nvPr>
            <p:ph type="body" sz="quarter" idx="23" hasCustomPrompt="1"/>
          </p:nvPr>
        </p:nvSpPr>
        <p:spPr>
          <a:xfrm>
            <a:off x="6416605" y="2668042"/>
            <a:ext cx="4769926" cy="2998788"/>
          </a:xfrm>
        </p:spPr>
        <p:txBody>
          <a:bodyPr/>
          <a:lstStyle>
            <a:lvl1pPr marL="228600" marR="0" indent="-228600" algn="l" defTabSz="914400" rtl="0" eaLnBrk="1" fontAlgn="auto" latinLnBrk="0" hangingPunct="1">
              <a:lnSpc>
                <a:spcPct val="100000"/>
              </a:lnSpc>
              <a:spcBef>
                <a:spcPts val="0"/>
              </a:spcBef>
              <a:spcAft>
                <a:spcPts val="600"/>
              </a:spcAft>
              <a:buClr>
                <a:srgbClr val="E86100"/>
              </a:buClr>
              <a:buSzTx/>
              <a:buFont typeface="Wingdings" pitchFamily="2" charset="2"/>
              <a:buChar char="§"/>
              <a:tabLst>
                <a:tab pos="222250" algn="l"/>
              </a:tabLst>
              <a:defRPr sz="1600"/>
            </a:lvl1pPr>
            <a:lvl2pPr>
              <a:buClr>
                <a:srgbClr val="0C2340"/>
              </a:buClr>
              <a:defRPr sz="1400"/>
            </a:lvl2pPr>
            <a:lvl3pPr>
              <a:buClr>
                <a:srgbClr val="0C2340"/>
              </a:buClr>
              <a:defRPr sz="1200">
                <a:solidFill>
                  <a:srgbClr val="63656A"/>
                </a:solidFill>
              </a:defRPr>
            </a:lvl3pPr>
          </a:lstStyle>
          <a:p>
            <a:r>
              <a:rPr lang="en-US" sz="1600"/>
              <a:t>Content – Avenir Next LT Pro, Regular, 16 </a:t>
            </a:r>
            <a:r>
              <a:rPr lang="en-US" sz="1600" err="1"/>
              <a:t>pt</a:t>
            </a:r>
            <a:r>
              <a:rPr lang="en-US" sz="1600"/>
              <a:t>, gray </a:t>
            </a:r>
            <a:r>
              <a:rPr lang="en-US"/>
              <a:t>f</a:t>
            </a:r>
            <a:r>
              <a:rPr lang="en-US" sz="1600"/>
              <a:t>ont, sentence </a:t>
            </a:r>
            <a:r>
              <a:rPr lang="en-US"/>
              <a:t>c</a:t>
            </a:r>
            <a:r>
              <a:rPr lang="en-US" sz="1600"/>
              <a:t>ase, which is </a:t>
            </a:r>
            <a:r>
              <a:rPr lang="en-US"/>
              <a:t>capitalizing only the first letter of the first word and proper nouns and names/titles.</a:t>
            </a:r>
          </a:p>
          <a:p>
            <a:r>
              <a:rPr lang="en-US"/>
              <a:t>If the title or text placeholders need alignment, go to the Home tab, click Reset in the Slides toolbar to realign.</a:t>
            </a:r>
          </a:p>
          <a:p>
            <a:pPr lvl="1"/>
            <a:r>
              <a:rPr lang="en-US"/>
              <a:t>Second level</a:t>
            </a:r>
          </a:p>
          <a:p>
            <a:pPr lvl="2"/>
            <a:r>
              <a:rPr lang="en-US"/>
              <a:t>Third level</a:t>
            </a:r>
          </a:p>
        </p:txBody>
      </p:sp>
      <p:sp>
        <p:nvSpPr>
          <p:cNvPr id="2" name="Title 1">
            <a:extLst>
              <a:ext uri="{FF2B5EF4-FFF2-40B4-BE49-F238E27FC236}">
                <a16:creationId xmlns:a16="http://schemas.microsoft.com/office/drawing/2014/main" id="{16A246F7-1E5D-19FE-71BF-1307690E6C3F}"/>
              </a:ext>
            </a:extLst>
          </p:cNvPr>
          <p:cNvSpPr>
            <a:spLocks noGrp="1"/>
          </p:cNvSpPr>
          <p:nvPr>
            <p:ph type="title" hasCustomPrompt="1"/>
          </p:nvPr>
        </p:nvSpPr>
        <p:spPr/>
        <p:txBody>
          <a:bodyPr/>
          <a:lstStyle/>
          <a:p>
            <a:r>
              <a:rPr lang="en-US"/>
              <a:t>TITLE — avenir NEXT LT PRO, DEMI, 28 PT, dark BLUE, caps</a:t>
            </a:r>
          </a:p>
        </p:txBody>
      </p:sp>
    </p:spTree>
    <p:extLst>
      <p:ext uri="{BB962C8B-B14F-4D97-AF65-F5344CB8AC3E}">
        <p14:creationId xmlns:p14="http://schemas.microsoft.com/office/powerpoint/2010/main" val="3891757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userDrawn="1">
          <p15:clr>
            <a:srgbClr val="FBAE40"/>
          </p15:clr>
        </p15:guide>
        <p15:guide id="2" pos="3912" userDrawn="1">
          <p15:clr>
            <a:srgbClr val="FBAE40"/>
          </p15:clr>
        </p15:guide>
        <p15:guide id="3" pos="504" userDrawn="1">
          <p15:clr>
            <a:srgbClr val="FBAE40"/>
          </p15:clr>
        </p15:guide>
        <p15:guide id="4" pos="216" userDrawn="1">
          <p15:clr>
            <a:srgbClr val="FBAE40"/>
          </p15:clr>
        </p15:guide>
        <p15:guide id="5" pos="7464" userDrawn="1">
          <p15:clr>
            <a:srgbClr val="FBAE40"/>
          </p15:clr>
        </p15:guide>
        <p15:guide id="6" pos="7176" userDrawn="1">
          <p15:clr>
            <a:srgbClr val="FBAE40"/>
          </p15:clr>
        </p15:guide>
        <p15:guide id="7" orient="horz" pos="3888" userDrawn="1">
          <p15:clr>
            <a:srgbClr val="FBAE40"/>
          </p15:clr>
        </p15:guide>
        <p15:guide id="8" pos="3768" userDrawn="1">
          <p15:clr>
            <a:srgbClr val="FBAE40"/>
          </p15:clr>
        </p15:guide>
        <p15:guide id="9" orient="horz" pos="936" userDrawn="1">
          <p15:clr>
            <a:srgbClr val="FBAE40"/>
          </p15:clr>
        </p15:guide>
        <p15:guide id="10" orient="horz" pos="1224" userDrawn="1">
          <p15:clr>
            <a:srgbClr val="FBAE40"/>
          </p15:clr>
        </p15:guide>
        <p15:guide id="11" orient="horz" pos="4224" userDrawn="1">
          <p15:clr>
            <a:srgbClr val="FBAE40"/>
          </p15:clr>
        </p15:guide>
        <p15:guide id="12" orient="horz" pos="367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D677B-49B5-649A-6B4A-1C90DDD2817B}"/>
              </a:ext>
            </a:extLst>
          </p:cNvPr>
          <p:cNvSpPr>
            <a:spLocks noGrp="1"/>
          </p:cNvSpPr>
          <p:nvPr>
            <p:ph type="title" hasCustomPrompt="1"/>
          </p:nvPr>
        </p:nvSpPr>
        <p:spPr/>
        <p:txBody>
          <a:bodyPr/>
          <a:lstStyle/>
          <a:p>
            <a:r>
              <a:rPr lang="en-US"/>
              <a:t>TITLE — avenir NEXT LT PRO, DEMI, 28 PT, dark BLUE, caps</a:t>
            </a:r>
          </a:p>
        </p:txBody>
      </p:sp>
      <p:sp>
        <p:nvSpPr>
          <p:cNvPr id="27" name="Rectangle 26">
            <a:extLst>
              <a:ext uri="{FF2B5EF4-FFF2-40B4-BE49-F238E27FC236}">
                <a16:creationId xmlns:a16="http://schemas.microsoft.com/office/drawing/2014/main" id="{2109E868-B2EF-F261-F70C-C946C6FB45A1}"/>
              </a:ext>
            </a:extLst>
          </p:cNvPr>
          <p:cNvSpPr/>
          <p:nvPr userDrawn="1"/>
        </p:nvSpPr>
        <p:spPr>
          <a:xfrm>
            <a:off x="4262564" y="1497558"/>
            <a:ext cx="3656302" cy="4342369"/>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Rectangle 30">
            <a:extLst>
              <a:ext uri="{FF2B5EF4-FFF2-40B4-BE49-F238E27FC236}">
                <a16:creationId xmlns:a16="http://schemas.microsoft.com/office/drawing/2014/main" id="{9857914F-F564-C7C1-54B2-805BCF3FE5FA}"/>
              </a:ext>
            </a:extLst>
          </p:cNvPr>
          <p:cNvSpPr/>
          <p:nvPr userDrawn="1"/>
        </p:nvSpPr>
        <p:spPr>
          <a:xfrm>
            <a:off x="417341" y="1497558"/>
            <a:ext cx="3656302" cy="4342369"/>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Rectangle 31">
            <a:extLst>
              <a:ext uri="{FF2B5EF4-FFF2-40B4-BE49-F238E27FC236}">
                <a16:creationId xmlns:a16="http://schemas.microsoft.com/office/drawing/2014/main" id="{E8DD7A51-A8FE-04BB-DEA1-6C51AE046E12}"/>
              </a:ext>
            </a:extLst>
          </p:cNvPr>
          <p:cNvSpPr/>
          <p:nvPr userDrawn="1"/>
        </p:nvSpPr>
        <p:spPr>
          <a:xfrm>
            <a:off x="8118355" y="1497558"/>
            <a:ext cx="3656302" cy="4342369"/>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3" name="Straight Connector 32">
            <a:extLst>
              <a:ext uri="{FF2B5EF4-FFF2-40B4-BE49-F238E27FC236}">
                <a16:creationId xmlns:a16="http://schemas.microsoft.com/office/drawing/2014/main" id="{290513EB-AC40-8CCE-D29C-DF6476B335FE}"/>
              </a:ext>
            </a:extLst>
          </p:cNvPr>
          <p:cNvCxnSpPr>
            <a:cxnSpLocks/>
          </p:cNvCxnSpPr>
          <p:nvPr userDrawn="1"/>
        </p:nvCxnSpPr>
        <p:spPr>
          <a:xfrm>
            <a:off x="615923" y="2414588"/>
            <a:ext cx="3259138"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308E7F6-1265-949F-7088-AA84FA101D81}"/>
              </a:ext>
            </a:extLst>
          </p:cNvPr>
          <p:cNvCxnSpPr>
            <a:cxnSpLocks/>
          </p:cNvCxnSpPr>
          <p:nvPr userDrawn="1"/>
        </p:nvCxnSpPr>
        <p:spPr>
          <a:xfrm>
            <a:off x="4461146" y="2414588"/>
            <a:ext cx="3259138"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71258EE-888D-7038-288B-9EBA670EE28D}"/>
              </a:ext>
            </a:extLst>
          </p:cNvPr>
          <p:cNvCxnSpPr>
            <a:cxnSpLocks/>
          </p:cNvCxnSpPr>
          <p:nvPr userDrawn="1"/>
        </p:nvCxnSpPr>
        <p:spPr>
          <a:xfrm>
            <a:off x="8316937" y="2414588"/>
            <a:ext cx="3259138"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6" name="Text Placeholder 24">
            <a:extLst>
              <a:ext uri="{FF2B5EF4-FFF2-40B4-BE49-F238E27FC236}">
                <a16:creationId xmlns:a16="http://schemas.microsoft.com/office/drawing/2014/main" id="{E184A46C-A5F6-134F-AEE3-CA81434EA7A3}"/>
              </a:ext>
            </a:extLst>
          </p:cNvPr>
          <p:cNvSpPr>
            <a:spLocks noGrp="1"/>
          </p:cNvSpPr>
          <p:nvPr>
            <p:ph type="body" sz="quarter" idx="27" hasCustomPrompt="1"/>
          </p:nvPr>
        </p:nvSpPr>
        <p:spPr>
          <a:xfrm>
            <a:off x="516632" y="1695697"/>
            <a:ext cx="3457720" cy="608932"/>
          </a:xfrm>
        </p:spPr>
        <p:txBody>
          <a:bodyPr>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r>
              <a:rPr lang="en-US"/>
              <a:t>avenir next </a:t>
            </a:r>
            <a:r>
              <a:rPr lang="en-US" err="1"/>
              <a:t>lt</a:t>
            </a:r>
            <a:r>
              <a:rPr lang="en-US"/>
              <a:t> pro, demi, 18 </a:t>
            </a:r>
            <a:r>
              <a:rPr lang="en-US" err="1"/>
              <a:t>pt</a:t>
            </a:r>
            <a:r>
              <a:rPr lang="en-US"/>
              <a:t>, orange, all caps</a:t>
            </a:r>
          </a:p>
        </p:txBody>
      </p:sp>
      <p:sp>
        <p:nvSpPr>
          <p:cNvPr id="37" name="Text Placeholder 24">
            <a:extLst>
              <a:ext uri="{FF2B5EF4-FFF2-40B4-BE49-F238E27FC236}">
                <a16:creationId xmlns:a16="http://schemas.microsoft.com/office/drawing/2014/main" id="{A1A56CF7-DCC1-D8CA-19AD-B538129E81CC}"/>
              </a:ext>
            </a:extLst>
          </p:cNvPr>
          <p:cNvSpPr>
            <a:spLocks noGrp="1"/>
          </p:cNvSpPr>
          <p:nvPr>
            <p:ph type="body" sz="quarter" idx="28" hasCustomPrompt="1"/>
          </p:nvPr>
        </p:nvSpPr>
        <p:spPr>
          <a:xfrm>
            <a:off x="4372423" y="1695697"/>
            <a:ext cx="3457720" cy="608932"/>
          </a:xfrm>
        </p:spPr>
        <p:txBody>
          <a:bodyPr>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r>
              <a:rPr lang="en-US"/>
              <a:t>avenir next </a:t>
            </a:r>
            <a:r>
              <a:rPr lang="en-US" err="1"/>
              <a:t>lt</a:t>
            </a:r>
            <a:r>
              <a:rPr lang="en-US"/>
              <a:t> pro, demi, 18 </a:t>
            </a:r>
            <a:r>
              <a:rPr lang="en-US" err="1"/>
              <a:t>pt</a:t>
            </a:r>
            <a:r>
              <a:rPr lang="en-US"/>
              <a:t>, orange, all caps</a:t>
            </a:r>
          </a:p>
        </p:txBody>
      </p:sp>
      <p:sp>
        <p:nvSpPr>
          <p:cNvPr id="38" name="Text Placeholder 24">
            <a:extLst>
              <a:ext uri="{FF2B5EF4-FFF2-40B4-BE49-F238E27FC236}">
                <a16:creationId xmlns:a16="http://schemas.microsoft.com/office/drawing/2014/main" id="{4F6FF271-7C91-28FA-F42A-79EC5616A179}"/>
              </a:ext>
            </a:extLst>
          </p:cNvPr>
          <p:cNvSpPr>
            <a:spLocks noGrp="1"/>
          </p:cNvSpPr>
          <p:nvPr>
            <p:ph type="body" sz="quarter" idx="29" hasCustomPrompt="1"/>
          </p:nvPr>
        </p:nvSpPr>
        <p:spPr>
          <a:xfrm>
            <a:off x="8217646" y="1695697"/>
            <a:ext cx="3457720" cy="608932"/>
          </a:xfrm>
        </p:spPr>
        <p:txBody>
          <a:bodyPr>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r>
              <a:rPr lang="en-US"/>
              <a:t>avenir next </a:t>
            </a:r>
            <a:r>
              <a:rPr lang="en-US" err="1"/>
              <a:t>lt</a:t>
            </a:r>
            <a:r>
              <a:rPr lang="en-US"/>
              <a:t> pro, demi, 18 </a:t>
            </a:r>
            <a:r>
              <a:rPr lang="en-US" err="1"/>
              <a:t>pt</a:t>
            </a:r>
            <a:r>
              <a:rPr lang="en-US"/>
              <a:t>, orange, all caps</a:t>
            </a:r>
          </a:p>
        </p:txBody>
      </p:sp>
      <p:sp>
        <p:nvSpPr>
          <p:cNvPr id="39" name="Text Placeholder 3">
            <a:extLst>
              <a:ext uri="{FF2B5EF4-FFF2-40B4-BE49-F238E27FC236}">
                <a16:creationId xmlns:a16="http://schemas.microsoft.com/office/drawing/2014/main" id="{F8F0387D-621D-8E12-C735-9032E17AB710}"/>
              </a:ext>
            </a:extLst>
          </p:cNvPr>
          <p:cNvSpPr>
            <a:spLocks noGrp="1"/>
          </p:cNvSpPr>
          <p:nvPr>
            <p:ph type="body" sz="quarter" idx="30" hasCustomPrompt="1"/>
          </p:nvPr>
        </p:nvSpPr>
        <p:spPr>
          <a:xfrm>
            <a:off x="516632" y="2567352"/>
            <a:ext cx="3457720" cy="3078533"/>
          </a:xfrm>
        </p:spPr>
        <p:txBody>
          <a:bodyPr/>
          <a:lstStyle>
            <a:lvl1pPr marL="228600" marR="0" indent="-228600" algn="l" defTabSz="914400" rtl="0" eaLnBrk="1" fontAlgn="auto" latinLnBrk="0" hangingPunct="1">
              <a:lnSpc>
                <a:spcPct val="90000"/>
              </a:lnSpc>
              <a:spcBef>
                <a:spcPts val="0"/>
              </a:spcBef>
              <a:spcAft>
                <a:spcPts val="600"/>
              </a:spcAft>
              <a:buClr>
                <a:srgbClr val="E86100"/>
              </a:buClr>
              <a:buSzTx/>
              <a:buFont typeface="Wingdings" pitchFamily="2" charset="2"/>
              <a:buChar char="§"/>
              <a:tabLst/>
              <a:defRPr sz="1600"/>
            </a:lvl1pPr>
            <a:lvl2pPr>
              <a:spcAft>
                <a:spcPts val="600"/>
              </a:spcAft>
              <a:buClr>
                <a:srgbClr val="0C2340"/>
              </a:buClr>
              <a:defRPr sz="1400">
                <a:solidFill>
                  <a:srgbClr val="63656A"/>
                </a:solidFill>
              </a:defRPr>
            </a:lvl2pPr>
            <a:lvl3pPr>
              <a:spcAft>
                <a:spcPts val="600"/>
              </a:spcAft>
              <a:buClr>
                <a:srgbClr val="0C2340"/>
              </a:buClr>
              <a:defRPr sz="1200">
                <a:solidFill>
                  <a:srgbClr val="63656A"/>
                </a:solidFill>
              </a:defRPr>
            </a:lvl3pPr>
          </a:lstStyle>
          <a:p>
            <a:r>
              <a:rPr lang="en-US"/>
              <a:t>Content – Avenir Next LT Pro, Regular, 16 </a:t>
            </a:r>
            <a:r>
              <a:rPr lang="en-US" err="1"/>
              <a:t>pt</a:t>
            </a:r>
            <a:r>
              <a:rPr lang="en-US"/>
              <a:t>, gray font, sentence case</a:t>
            </a:r>
          </a:p>
          <a:p>
            <a:r>
              <a:rPr lang="en-US"/>
              <a:t>Content </a:t>
            </a:r>
          </a:p>
          <a:p>
            <a:pPr lvl="1"/>
            <a:r>
              <a:rPr lang="en-US"/>
              <a:t>Second level</a:t>
            </a:r>
          </a:p>
          <a:p>
            <a:pPr lvl="2"/>
            <a:r>
              <a:rPr lang="en-US"/>
              <a:t>Third level</a:t>
            </a:r>
          </a:p>
        </p:txBody>
      </p:sp>
      <p:sp>
        <p:nvSpPr>
          <p:cNvPr id="40" name="Text Placeholder 3">
            <a:extLst>
              <a:ext uri="{FF2B5EF4-FFF2-40B4-BE49-F238E27FC236}">
                <a16:creationId xmlns:a16="http://schemas.microsoft.com/office/drawing/2014/main" id="{E0C6D441-49DB-42E1-7008-D7205EF18750}"/>
              </a:ext>
            </a:extLst>
          </p:cNvPr>
          <p:cNvSpPr>
            <a:spLocks noGrp="1"/>
          </p:cNvSpPr>
          <p:nvPr>
            <p:ph type="body" sz="quarter" idx="31" hasCustomPrompt="1"/>
          </p:nvPr>
        </p:nvSpPr>
        <p:spPr>
          <a:xfrm>
            <a:off x="4372423" y="2567352"/>
            <a:ext cx="3457720" cy="3078533"/>
          </a:xfrm>
        </p:spPr>
        <p:txBody>
          <a:bodyPr/>
          <a:lstStyle>
            <a:lvl1pPr marL="228600" marR="0" indent="-228600" algn="l" defTabSz="914400" rtl="0" eaLnBrk="1" fontAlgn="auto" latinLnBrk="0" hangingPunct="1">
              <a:lnSpc>
                <a:spcPct val="90000"/>
              </a:lnSpc>
              <a:spcBef>
                <a:spcPts val="0"/>
              </a:spcBef>
              <a:spcAft>
                <a:spcPts val="600"/>
              </a:spcAft>
              <a:buClr>
                <a:srgbClr val="E86100"/>
              </a:buClr>
              <a:buSzTx/>
              <a:buFont typeface="Wingdings" pitchFamily="2" charset="2"/>
              <a:buChar char="§"/>
              <a:tabLst/>
              <a:defRPr sz="1600"/>
            </a:lvl1pPr>
            <a:lvl2pPr>
              <a:spcAft>
                <a:spcPts val="600"/>
              </a:spcAft>
              <a:buClr>
                <a:srgbClr val="0C2340"/>
              </a:buClr>
              <a:defRPr sz="1400">
                <a:solidFill>
                  <a:srgbClr val="63656A"/>
                </a:solidFill>
              </a:defRPr>
            </a:lvl2pPr>
            <a:lvl3pPr>
              <a:spcAft>
                <a:spcPts val="600"/>
              </a:spcAft>
              <a:buClr>
                <a:srgbClr val="0C2340"/>
              </a:buClr>
              <a:defRPr sz="1200">
                <a:solidFill>
                  <a:srgbClr val="63656A"/>
                </a:solidFill>
              </a:defRPr>
            </a:lvl3pPr>
          </a:lstStyle>
          <a:p>
            <a:r>
              <a:rPr lang="en-US"/>
              <a:t>Content – Avenir Next LT Pro, Regular, 16 </a:t>
            </a:r>
            <a:r>
              <a:rPr lang="en-US" err="1"/>
              <a:t>pt</a:t>
            </a:r>
            <a:r>
              <a:rPr lang="en-US"/>
              <a:t>, gray font, sentence case</a:t>
            </a:r>
          </a:p>
          <a:p>
            <a:r>
              <a:rPr lang="en-US"/>
              <a:t>Content </a:t>
            </a:r>
          </a:p>
          <a:p>
            <a:pPr lvl="1"/>
            <a:r>
              <a:rPr lang="en-US"/>
              <a:t>Second level</a:t>
            </a:r>
          </a:p>
          <a:p>
            <a:pPr lvl="2"/>
            <a:r>
              <a:rPr lang="en-US"/>
              <a:t>Third level</a:t>
            </a:r>
          </a:p>
        </p:txBody>
      </p:sp>
      <p:sp>
        <p:nvSpPr>
          <p:cNvPr id="41" name="Text Placeholder 3">
            <a:extLst>
              <a:ext uri="{FF2B5EF4-FFF2-40B4-BE49-F238E27FC236}">
                <a16:creationId xmlns:a16="http://schemas.microsoft.com/office/drawing/2014/main" id="{BBE82EE8-B6AB-F9B1-449C-57867409CCFE}"/>
              </a:ext>
            </a:extLst>
          </p:cNvPr>
          <p:cNvSpPr>
            <a:spLocks noGrp="1"/>
          </p:cNvSpPr>
          <p:nvPr>
            <p:ph type="body" sz="quarter" idx="32" hasCustomPrompt="1"/>
          </p:nvPr>
        </p:nvSpPr>
        <p:spPr>
          <a:xfrm>
            <a:off x="8217646" y="2567352"/>
            <a:ext cx="3457720" cy="3078533"/>
          </a:xfrm>
        </p:spPr>
        <p:txBody>
          <a:bodyPr/>
          <a:lstStyle>
            <a:lvl1pPr marL="228600" marR="0" indent="-228600" algn="l" defTabSz="914400" rtl="0" eaLnBrk="1" fontAlgn="auto" latinLnBrk="0" hangingPunct="1">
              <a:lnSpc>
                <a:spcPct val="90000"/>
              </a:lnSpc>
              <a:spcBef>
                <a:spcPts val="0"/>
              </a:spcBef>
              <a:spcAft>
                <a:spcPts val="600"/>
              </a:spcAft>
              <a:buClr>
                <a:srgbClr val="E86100"/>
              </a:buClr>
              <a:buSzTx/>
              <a:buFont typeface="Wingdings" pitchFamily="2" charset="2"/>
              <a:buChar char="§"/>
              <a:tabLst/>
              <a:defRPr sz="1600"/>
            </a:lvl1pPr>
            <a:lvl2pPr>
              <a:spcAft>
                <a:spcPts val="600"/>
              </a:spcAft>
              <a:buClr>
                <a:srgbClr val="0C2340"/>
              </a:buClr>
              <a:defRPr sz="1400">
                <a:solidFill>
                  <a:srgbClr val="63656A"/>
                </a:solidFill>
              </a:defRPr>
            </a:lvl2pPr>
            <a:lvl3pPr>
              <a:spcAft>
                <a:spcPts val="600"/>
              </a:spcAft>
              <a:buClr>
                <a:srgbClr val="0C2340"/>
              </a:buClr>
              <a:defRPr sz="1200">
                <a:solidFill>
                  <a:srgbClr val="63656A"/>
                </a:solidFill>
              </a:defRPr>
            </a:lvl3pPr>
          </a:lstStyle>
          <a:p>
            <a:r>
              <a:rPr lang="en-US"/>
              <a:t>Content – Avenir Next LT Pro, Regular, 16 </a:t>
            </a:r>
            <a:r>
              <a:rPr lang="en-US" err="1"/>
              <a:t>pt</a:t>
            </a:r>
            <a:r>
              <a:rPr lang="en-US"/>
              <a:t>, gray font, sentence case</a:t>
            </a:r>
          </a:p>
          <a:p>
            <a:r>
              <a:rPr lang="en-US"/>
              <a:t>Content </a:t>
            </a:r>
          </a:p>
          <a:p>
            <a:pPr lvl="1"/>
            <a:r>
              <a:rPr lang="en-US"/>
              <a:t>Second level</a:t>
            </a:r>
          </a:p>
          <a:p>
            <a:pPr lvl="2"/>
            <a:r>
              <a:rPr lang="en-US"/>
              <a:t>Third level</a:t>
            </a:r>
          </a:p>
        </p:txBody>
      </p:sp>
      <p:sp>
        <p:nvSpPr>
          <p:cNvPr id="5" name="Footer Placeholder 4">
            <a:extLst>
              <a:ext uri="{FF2B5EF4-FFF2-40B4-BE49-F238E27FC236}">
                <a16:creationId xmlns:a16="http://schemas.microsoft.com/office/drawing/2014/main" id="{64AF8623-4263-5AA8-87A9-29DE313B59EA}"/>
              </a:ext>
            </a:extLst>
          </p:cNvPr>
          <p:cNvSpPr>
            <a:spLocks noGrp="1"/>
          </p:cNvSpPr>
          <p:nvPr>
            <p:ph type="ftr" sz="quarter" idx="3"/>
          </p:nvPr>
        </p:nvSpPr>
        <p:spPr>
          <a:xfrm>
            <a:off x="694574" y="6366854"/>
            <a:ext cx="6743700" cy="365125"/>
          </a:xfrm>
          <a:prstGeom prst="rect">
            <a:avLst/>
          </a:prstGeom>
        </p:spPr>
        <p:txBody>
          <a:bodyPr vert="horz" lIns="91440" tIns="45720" rIns="91440" bIns="45720" rtlCol="0" anchor="ctr"/>
          <a:lstStyle>
            <a:lvl1pPr algn="l">
              <a:defRPr sz="900" b="0" i="0" cap="all" baseline="0">
                <a:solidFill>
                  <a:srgbClr val="999999"/>
                </a:solidFill>
                <a:latin typeface="Avenir Light" panose="020B0402020203020204" pitchFamily="34" charset="77"/>
                <a:ea typeface="Avenir Light" panose="020B0402020203020204" pitchFamily="34" charset="77"/>
                <a:cs typeface="Arial" charset="0"/>
              </a:defRPr>
            </a:lvl1pPr>
          </a:lstStyle>
          <a:p>
            <a:endParaRPr lang="en-US"/>
          </a:p>
        </p:txBody>
      </p:sp>
      <p:sp>
        <p:nvSpPr>
          <p:cNvPr id="6" name="Slide Number Placeholder 5">
            <a:extLst>
              <a:ext uri="{FF2B5EF4-FFF2-40B4-BE49-F238E27FC236}">
                <a16:creationId xmlns:a16="http://schemas.microsoft.com/office/drawing/2014/main" id="{C08972B4-D144-9073-209C-29993DEDA8A2}"/>
              </a:ext>
            </a:extLst>
          </p:cNvPr>
          <p:cNvSpPr>
            <a:spLocks noGrp="1"/>
          </p:cNvSpPr>
          <p:nvPr>
            <p:ph type="sldNum" sz="quarter" idx="4"/>
          </p:nvPr>
        </p:nvSpPr>
        <p:spPr>
          <a:xfrm>
            <a:off x="300359" y="6366854"/>
            <a:ext cx="318761" cy="365125"/>
          </a:xfrm>
          <a:prstGeom prst="rect">
            <a:avLst/>
          </a:prstGeom>
        </p:spPr>
        <p:txBody>
          <a:bodyPr vert="horz" lIns="91440" tIns="45720" rIns="91440" bIns="45720" rtlCol="0" anchor="ctr"/>
          <a:lstStyle>
            <a:lvl1pPr>
              <a:defRPr lang="en-US" sz="900" b="0" i="0" cap="all" baseline="0" smtClean="0">
                <a:solidFill>
                  <a:srgbClr val="999999"/>
                </a:solidFill>
                <a:latin typeface="Avenir Light" panose="020B0402020203020204" pitchFamily="34" charset="77"/>
                <a:ea typeface="Avenir Light" panose="020B0402020203020204" pitchFamily="34" charset="77"/>
                <a:cs typeface="Arial" charset="0"/>
              </a:defRPr>
            </a:lvl1pPr>
          </a:lstStyle>
          <a:p>
            <a:fld id="{9564885F-477D-A14D-B2C1-5ECAF755F313}" type="slidenum">
              <a:rPr lang="en-LT" smtClean="0"/>
              <a:pPr/>
              <a:t>‹#›</a:t>
            </a:fld>
            <a:endParaRPr lang="en-LT"/>
          </a:p>
        </p:txBody>
      </p:sp>
    </p:spTree>
    <p:extLst>
      <p:ext uri="{BB962C8B-B14F-4D97-AF65-F5344CB8AC3E}">
        <p14:creationId xmlns:p14="http://schemas.microsoft.com/office/powerpoint/2010/main" val="1981462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672" userDrawn="1">
          <p15:clr>
            <a:srgbClr val="FBAE40"/>
          </p15:clr>
        </p15:guide>
        <p15:guide id="2" pos="2520" userDrawn="1">
          <p15:clr>
            <a:srgbClr val="FBAE40"/>
          </p15:clr>
        </p15:guide>
        <p15:guide id="3" pos="216" userDrawn="1">
          <p15:clr>
            <a:srgbClr val="FBAE40"/>
          </p15:clr>
        </p15:guide>
        <p15:guide id="4" pos="7464" userDrawn="1">
          <p15:clr>
            <a:srgbClr val="FBAE40"/>
          </p15:clr>
        </p15:guide>
        <p15:guide id="5" orient="horz" pos="408" userDrawn="1">
          <p15:clr>
            <a:srgbClr val="FBAE40"/>
          </p15:clr>
        </p15:guide>
        <p15:guide id="6" orient="horz" pos="936" userDrawn="1">
          <p15:clr>
            <a:srgbClr val="FBAE40"/>
          </p15:clr>
        </p15:guide>
        <p15:guide id="7" pos="2688" userDrawn="1">
          <p15:clr>
            <a:srgbClr val="FBAE40"/>
          </p15:clr>
        </p15:guide>
        <p15:guide id="8" pos="4992" userDrawn="1">
          <p15:clr>
            <a:srgbClr val="FBAE40"/>
          </p15:clr>
        </p15:guide>
        <p15:guide id="9" pos="5160" userDrawn="1">
          <p15:clr>
            <a:srgbClr val="FBAE40"/>
          </p15:clr>
        </p15:guide>
        <p15:guide id="10" orient="horz" pos="105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6.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image" Target="../media/image7.sv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theme" Target="../theme/theme3.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54.xml"/><Relationship Id="rId7" Type="http://schemas.openxmlformats.org/officeDocument/2006/relationships/slideLayout" Target="../slideLayouts/slideLayout58.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5" Type="http://schemas.openxmlformats.org/officeDocument/2006/relationships/slideLayout" Target="../slideLayouts/slideLayout56.xml"/><Relationship Id="rId4" Type="http://schemas.openxmlformats.org/officeDocument/2006/relationships/slideLayout" Target="../slideLayouts/slideLayout55.xml"/><Relationship Id="rId9" Type="http://schemas.openxmlformats.org/officeDocument/2006/relationships/image" Target="../media/image24.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689F78-5ADD-F248-944D-B471B35E5373}"/>
              </a:ext>
            </a:extLst>
          </p:cNvPr>
          <p:cNvSpPr>
            <a:spLocks noGrp="1"/>
          </p:cNvSpPr>
          <p:nvPr>
            <p:ph type="title"/>
          </p:nvPr>
        </p:nvSpPr>
        <p:spPr>
          <a:xfrm>
            <a:off x="1775861" y="230876"/>
            <a:ext cx="9998798" cy="666736"/>
          </a:xfrm>
          <a:prstGeom prst="rect">
            <a:avLst/>
          </a:prstGeom>
        </p:spPr>
        <p:txBody>
          <a:bodyPr vert="horz" lIns="91440" tIns="45720" rIns="91440" bIns="45720" rtlCol="0" anchor="t" anchorCtr="0">
            <a:noAutofit/>
          </a:bodyPr>
          <a:lstStyle/>
          <a:p>
            <a:r>
              <a:rPr lang="en-US"/>
              <a:t>TITLE — avenir NEXT LT PRO, DEMI, 28 PT, dark BLUE, caps</a:t>
            </a:r>
          </a:p>
        </p:txBody>
      </p:sp>
      <p:sp>
        <p:nvSpPr>
          <p:cNvPr id="3" name="Text Placeholder 2">
            <a:extLst>
              <a:ext uri="{FF2B5EF4-FFF2-40B4-BE49-F238E27FC236}">
                <a16:creationId xmlns:a16="http://schemas.microsoft.com/office/drawing/2014/main" id="{31F2B12F-0D34-014D-AAC4-60DDBC4D2991}"/>
              </a:ext>
            </a:extLst>
          </p:cNvPr>
          <p:cNvSpPr>
            <a:spLocks noGrp="1"/>
          </p:cNvSpPr>
          <p:nvPr>
            <p:ph type="body" idx="1"/>
          </p:nvPr>
        </p:nvSpPr>
        <p:spPr>
          <a:xfrm>
            <a:off x="417343" y="1316646"/>
            <a:ext cx="11357316" cy="4860317"/>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2"/>
            <a:endParaRPr lang="en-US"/>
          </a:p>
          <a:p>
            <a:pPr lvl="2"/>
            <a:endParaRPr lang="en-US"/>
          </a:p>
        </p:txBody>
      </p:sp>
      <p:sp>
        <p:nvSpPr>
          <p:cNvPr id="5" name="Footer Placeholder 4">
            <a:extLst>
              <a:ext uri="{FF2B5EF4-FFF2-40B4-BE49-F238E27FC236}">
                <a16:creationId xmlns:a16="http://schemas.microsoft.com/office/drawing/2014/main" id="{88ECCEAE-1137-4B48-9DD2-1114954881B0}"/>
              </a:ext>
            </a:extLst>
          </p:cNvPr>
          <p:cNvSpPr>
            <a:spLocks noGrp="1"/>
          </p:cNvSpPr>
          <p:nvPr>
            <p:ph type="ftr" sz="quarter" idx="3"/>
          </p:nvPr>
        </p:nvSpPr>
        <p:spPr>
          <a:xfrm>
            <a:off x="694574" y="6366854"/>
            <a:ext cx="6743700" cy="365125"/>
          </a:xfrm>
          <a:prstGeom prst="rect">
            <a:avLst/>
          </a:prstGeom>
        </p:spPr>
        <p:txBody>
          <a:bodyPr vert="horz" lIns="91440" tIns="45720" rIns="91440" bIns="45720" rtlCol="0" anchor="ctr"/>
          <a:lstStyle>
            <a:lvl1pPr algn="l">
              <a:defRPr sz="900" b="0" i="0" cap="all" baseline="0">
                <a:solidFill>
                  <a:srgbClr val="999999"/>
                </a:solidFill>
                <a:latin typeface="Avenir Light" panose="020B0402020203020204" pitchFamily="34" charset="77"/>
                <a:ea typeface="Avenir Light" panose="020B0402020203020204" pitchFamily="34" charset="77"/>
                <a:cs typeface="Arial" charset="0"/>
              </a:defRPr>
            </a:lvl1pPr>
          </a:lstStyle>
          <a:p>
            <a:endParaRPr lang="en-US"/>
          </a:p>
        </p:txBody>
      </p:sp>
      <p:sp>
        <p:nvSpPr>
          <p:cNvPr id="6" name="Slide Number Placeholder 5">
            <a:extLst>
              <a:ext uri="{FF2B5EF4-FFF2-40B4-BE49-F238E27FC236}">
                <a16:creationId xmlns:a16="http://schemas.microsoft.com/office/drawing/2014/main" id="{BA266111-8772-BA4B-B08B-5CCEC2638044}"/>
              </a:ext>
            </a:extLst>
          </p:cNvPr>
          <p:cNvSpPr>
            <a:spLocks noGrp="1"/>
          </p:cNvSpPr>
          <p:nvPr userDrawn="1">
            <p:ph type="sldNum" sz="quarter" idx="4"/>
          </p:nvPr>
        </p:nvSpPr>
        <p:spPr>
          <a:xfrm>
            <a:off x="300359" y="6366854"/>
            <a:ext cx="318761" cy="365125"/>
          </a:xfrm>
          <a:prstGeom prst="rect">
            <a:avLst/>
          </a:prstGeom>
        </p:spPr>
        <p:txBody>
          <a:bodyPr vert="horz" lIns="91440" tIns="45720" rIns="91440" bIns="45720" rtlCol="0" anchor="ctr"/>
          <a:lstStyle>
            <a:lvl1pPr>
              <a:defRPr lang="en-US" sz="900" b="0" i="0" cap="all" baseline="0" smtClean="0">
                <a:solidFill>
                  <a:srgbClr val="999999"/>
                </a:solidFill>
                <a:latin typeface="Avenir Light" panose="020B0402020203020204" pitchFamily="34" charset="77"/>
                <a:ea typeface="Avenir Light" panose="020B0402020203020204" pitchFamily="34" charset="77"/>
                <a:cs typeface="Arial" charset="0"/>
              </a:defRPr>
            </a:lvl1pPr>
          </a:lstStyle>
          <a:p>
            <a:fld id="{9564885F-477D-A14D-B2C1-5ECAF755F313}" type="slidenum">
              <a:rPr lang="en-LT" smtClean="0"/>
              <a:pPr/>
              <a:t>‹#›</a:t>
            </a:fld>
            <a:endParaRPr lang="en-LT"/>
          </a:p>
        </p:txBody>
      </p:sp>
      <p:pic>
        <p:nvPicPr>
          <p:cNvPr id="20" name="Picture 19">
            <a:extLst>
              <a:ext uri="{FF2B5EF4-FFF2-40B4-BE49-F238E27FC236}">
                <a16:creationId xmlns:a16="http://schemas.microsoft.com/office/drawing/2014/main" id="{6414F18D-9838-884F-89A1-A3F795E9032F}"/>
              </a:ext>
            </a:extLst>
          </p:cNvPr>
          <p:cNvPicPr>
            <a:picLocks noChangeAspect="1"/>
          </p:cNvPicPr>
          <p:nvPr userDrawn="1"/>
        </p:nvPicPr>
        <p:blipFill rotWithShape="1">
          <a:blip r:embed="rId18"/>
          <a:srcRect l="80233"/>
          <a:stretch/>
        </p:blipFill>
        <p:spPr>
          <a:xfrm>
            <a:off x="0" y="171121"/>
            <a:ext cx="1536405" cy="952500"/>
          </a:xfrm>
          <a:prstGeom prst="rect">
            <a:avLst/>
          </a:prstGeom>
        </p:spPr>
      </p:pic>
      <p:pic>
        <p:nvPicPr>
          <p:cNvPr id="7" name="Picture 6">
            <a:extLst>
              <a:ext uri="{FF2B5EF4-FFF2-40B4-BE49-F238E27FC236}">
                <a16:creationId xmlns:a16="http://schemas.microsoft.com/office/drawing/2014/main" id="{F9F376C0-00E3-A94E-9D2F-168DDAF221A6}"/>
              </a:ext>
            </a:extLst>
          </p:cNvPr>
          <p:cNvPicPr>
            <a:picLocks noChangeAspect="1"/>
          </p:cNvPicPr>
          <p:nvPr userDrawn="1"/>
        </p:nvPicPr>
        <p:blipFill>
          <a:blip r:embed="rId19"/>
          <a:stretch>
            <a:fillRect/>
          </a:stretch>
        </p:blipFill>
        <p:spPr>
          <a:xfrm>
            <a:off x="-339634" y="6183236"/>
            <a:ext cx="12897394" cy="368300"/>
          </a:xfrm>
          <a:prstGeom prst="rect">
            <a:avLst/>
          </a:prstGeom>
        </p:spPr>
      </p:pic>
    </p:spTree>
    <p:extLst>
      <p:ext uri="{BB962C8B-B14F-4D97-AF65-F5344CB8AC3E}">
        <p14:creationId xmlns:p14="http://schemas.microsoft.com/office/powerpoint/2010/main" val="1101178340"/>
      </p:ext>
    </p:extLst>
  </p:cSld>
  <p:clrMap bg1="lt1" tx1="dk1" bg2="lt2" tx2="dk2" accent1="accent1" accent2="accent2" accent3="accent3" accent4="accent4" accent5="accent5" accent6="accent6" hlink="hlink" folHlink="folHlink"/>
  <p:sldLayoutIdLst>
    <p:sldLayoutId id="2147483705" r:id="rId1"/>
    <p:sldLayoutId id="2147483707" r:id="rId2"/>
    <p:sldLayoutId id="2147483869" r:id="rId3"/>
    <p:sldLayoutId id="2147483714" r:id="rId4"/>
    <p:sldLayoutId id="2147483655" r:id="rId5"/>
    <p:sldLayoutId id="2147483722" r:id="rId6"/>
    <p:sldLayoutId id="2147483728" r:id="rId7"/>
    <p:sldLayoutId id="2147483727" r:id="rId8"/>
    <p:sldLayoutId id="2147483724" r:id="rId9"/>
    <p:sldLayoutId id="2147483731" r:id="rId10"/>
    <p:sldLayoutId id="2147483725" r:id="rId11"/>
    <p:sldLayoutId id="2147483751" r:id="rId12"/>
    <p:sldLayoutId id="2147483721" r:id="rId13"/>
    <p:sldLayoutId id="2147483878" r:id="rId14"/>
    <p:sldLayoutId id="2147483870" r:id="rId15"/>
    <p:sldLayoutId id="2147483864"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80000"/>
        </a:lnSpc>
        <a:spcBef>
          <a:spcPct val="0"/>
        </a:spcBef>
        <a:buNone/>
        <a:defRPr sz="2800" b="1" i="0" kern="1200" cap="all" baseline="0">
          <a:solidFill>
            <a:schemeClr val="bg1"/>
          </a:solidFill>
          <a:latin typeface="Avenir Next LT Pro Demi" panose="020B0504020202020204" pitchFamily="34" charset="77"/>
          <a:ea typeface="Avenir Next LT Pro Demi" panose="020B0504020202020204" pitchFamily="34" charset="77"/>
          <a:cs typeface="Arial" charset="0"/>
        </a:defRPr>
      </a:lvl1pPr>
    </p:titleStyle>
    <p:bodyStyle>
      <a:lvl1pPr marL="228600" indent="-228600" algn="l" defTabSz="914400" rtl="0" eaLnBrk="1" latinLnBrk="0" hangingPunct="1">
        <a:lnSpc>
          <a:spcPct val="90000"/>
        </a:lnSpc>
        <a:spcBef>
          <a:spcPts val="0"/>
        </a:spcBef>
        <a:spcAft>
          <a:spcPts val="600"/>
        </a:spcAft>
        <a:buClr>
          <a:schemeClr val="accent2"/>
        </a:buClr>
        <a:buFont typeface="Wingdings" pitchFamily="2" charset="2"/>
        <a:buChar char="§"/>
        <a:tabLst/>
        <a:defRPr sz="1800" b="0" i="0" kern="1200">
          <a:solidFill>
            <a:srgbClr val="404040"/>
          </a:solidFill>
          <a:latin typeface="Avenir Next LT Pro" panose="020B0504020202020204" pitchFamily="34" charset="77"/>
          <a:ea typeface="Avenir Next LT Pro" panose="020B0504020202020204" pitchFamily="34" charset="77"/>
          <a:cs typeface="Arial" charset="0"/>
        </a:defRPr>
      </a:lvl1pPr>
      <a:lvl2pPr marL="685800" indent="-228600" algn="l" defTabSz="914400" rtl="0" eaLnBrk="1" latinLnBrk="0" hangingPunct="1">
        <a:lnSpc>
          <a:spcPct val="90000"/>
        </a:lnSpc>
        <a:spcBef>
          <a:spcPts val="0"/>
        </a:spcBef>
        <a:spcAft>
          <a:spcPts val="600"/>
        </a:spcAft>
        <a:buClr>
          <a:schemeClr val="bg1"/>
        </a:buClr>
        <a:buFont typeface=".AppleSystemUIFont"/>
        <a:buChar char="–"/>
        <a:defRPr sz="1600" b="0" i="0" kern="1200">
          <a:solidFill>
            <a:srgbClr val="404040"/>
          </a:solidFill>
          <a:latin typeface="Avenir Next LT Pro" panose="020B0504020202020204" pitchFamily="34" charset="77"/>
          <a:ea typeface="Avenir Next LT Pro" panose="020B0504020202020204" pitchFamily="34" charset="77"/>
          <a:cs typeface="Arial" charset="0"/>
        </a:defRPr>
      </a:lvl2pPr>
      <a:lvl3pPr marL="1143000" indent="-228600" algn="l" defTabSz="914400" rtl="0" eaLnBrk="1" latinLnBrk="0" hangingPunct="1">
        <a:lnSpc>
          <a:spcPct val="90000"/>
        </a:lnSpc>
        <a:spcBef>
          <a:spcPts val="0"/>
        </a:spcBef>
        <a:spcAft>
          <a:spcPts val="600"/>
        </a:spcAft>
        <a:buClr>
          <a:schemeClr val="bg1"/>
        </a:buClr>
        <a:buFont typeface="Arial" panose="020B0604020202020204" pitchFamily="34" charset="0"/>
        <a:buChar char="•"/>
        <a:defRPr sz="1400" b="0" i="0" kern="1200">
          <a:solidFill>
            <a:srgbClr val="404040"/>
          </a:solidFill>
          <a:latin typeface="Avenir Next LT Pro" panose="020B0504020202020204" pitchFamily="34" charset="77"/>
          <a:ea typeface="Avenir Next LT Pro" panose="020B0504020202020204" pitchFamily="34" charset="77"/>
          <a:cs typeface="Arial" charset="0"/>
        </a:defRPr>
      </a:lvl3pPr>
      <a:lvl4pPr marL="16002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4pPr>
      <a:lvl5pPr marL="20574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28" userDrawn="1">
          <p15:clr>
            <a:srgbClr val="F26B43"/>
          </p15:clr>
        </p15:guide>
        <p15:guide id="2" pos="3840" userDrawn="1">
          <p15:clr>
            <a:srgbClr val="F26B43"/>
          </p15:clr>
        </p15:guide>
        <p15:guide id="3" pos="240" userDrawn="1">
          <p15:clr>
            <a:srgbClr val="F26B43"/>
          </p15:clr>
        </p15:guide>
        <p15:guide id="4" pos="7464" userDrawn="1">
          <p15:clr>
            <a:srgbClr val="F26B43"/>
          </p15:clr>
        </p15:guide>
        <p15:guide id="5" orient="horz" pos="3912" userDrawn="1">
          <p15:clr>
            <a:srgbClr val="F26B43"/>
          </p15:clr>
        </p15:guide>
        <p15:guide id="6" orient="horz" pos="552" userDrawn="1">
          <p15:clr>
            <a:srgbClr val="F26B43"/>
          </p15:clr>
        </p15:guide>
        <p15:guide id="7" pos="38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AF16E82-0C31-F1D7-67C9-067E8E21435A}"/>
              </a:ext>
            </a:extLst>
          </p:cNvPr>
          <p:cNvPicPr>
            <a:picLocks noChangeAspect="1"/>
          </p:cNvPicPr>
          <p:nvPr userDrawn="1"/>
        </p:nvPicPr>
        <p:blipFill rotWithShape="1">
          <a:blip r:embed="rId13"/>
          <a:srcRect l="46457" t="1" r="-46457" b="21862"/>
          <a:stretch/>
        </p:blipFill>
        <p:spPr>
          <a:xfrm>
            <a:off x="0" y="6455833"/>
            <a:ext cx="22553713" cy="414670"/>
          </a:xfrm>
          <a:prstGeom prst="rect">
            <a:avLst/>
          </a:prstGeom>
        </p:spPr>
      </p:pic>
      <p:sp>
        <p:nvSpPr>
          <p:cNvPr id="2" name="Title Placeholder 1">
            <a:extLst>
              <a:ext uri="{FF2B5EF4-FFF2-40B4-BE49-F238E27FC236}">
                <a16:creationId xmlns:a16="http://schemas.microsoft.com/office/drawing/2014/main" id="{41689F78-5ADD-F248-944D-B471B35E5373}"/>
              </a:ext>
            </a:extLst>
          </p:cNvPr>
          <p:cNvSpPr>
            <a:spLocks noGrp="1"/>
          </p:cNvSpPr>
          <p:nvPr>
            <p:ph type="title"/>
          </p:nvPr>
        </p:nvSpPr>
        <p:spPr>
          <a:xfrm>
            <a:off x="417341" y="338458"/>
            <a:ext cx="11357316" cy="869909"/>
          </a:xfrm>
          <a:prstGeom prst="rect">
            <a:avLst/>
          </a:prstGeom>
        </p:spPr>
        <p:txBody>
          <a:bodyPr vert="horz" lIns="91440" tIns="45720" rIns="91440" bIns="45720" rtlCol="0" anchor="t">
            <a:noAutofit/>
          </a:bodyPr>
          <a:lstStyle/>
          <a:p>
            <a:r>
              <a:rPr lang="en-US"/>
              <a:t>TITLE — avenir NEXT LT PRO, DEMI, 28 PT, DARK BLUE, caps</a:t>
            </a:r>
          </a:p>
        </p:txBody>
      </p:sp>
      <p:sp>
        <p:nvSpPr>
          <p:cNvPr id="3" name="Text Placeholder 2">
            <a:extLst>
              <a:ext uri="{FF2B5EF4-FFF2-40B4-BE49-F238E27FC236}">
                <a16:creationId xmlns:a16="http://schemas.microsoft.com/office/drawing/2014/main" id="{31F2B12F-0D34-014D-AAC4-60DDBC4D2991}"/>
              </a:ext>
            </a:extLst>
          </p:cNvPr>
          <p:cNvSpPr>
            <a:spLocks noGrp="1"/>
          </p:cNvSpPr>
          <p:nvPr>
            <p:ph type="body" idx="1"/>
          </p:nvPr>
        </p:nvSpPr>
        <p:spPr>
          <a:xfrm>
            <a:off x="417341" y="1316645"/>
            <a:ext cx="11357316" cy="4860317"/>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2"/>
            <a:endParaRPr lang="en-US"/>
          </a:p>
          <a:p>
            <a:pPr lvl="2"/>
            <a:endParaRPr lang="en-US"/>
          </a:p>
        </p:txBody>
      </p:sp>
      <p:sp>
        <p:nvSpPr>
          <p:cNvPr id="6" name="Slide Number Placeholder 5">
            <a:extLst>
              <a:ext uri="{FF2B5EF4-FFF2-40B4-BE49-F238E27FC236}">
                <a16:creationId xmlns:a16="http://schemas.microsoft.com/office/drawing/2014/main" id="{BA266111-8772-BA4B-B08B-5CCEC2638044}"/>
              </a:ext>
            </a:extLst>
          </p:cNvPr>
          <p:cNvSpPr>
            <a:spLocks noGrp="1"/>
          </p:cNvSpPr>
          <p:nvPr userDrawn="1">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a:p>
        </p:txBody>
      </p:sp>
      <p:sp>
        <p:nvSpPr>
          <p:cNvPr id="5" name="Footer Placeholder 4">
            <a:extLst>
              <a:ext uri="{FF2B5EF4-FFF2-40B4-BE49-F238E27FC236}">
                <a16:creationId xmlns:a16="http://schemas.microsoft.com/office/drawing/2014/main" id="{88ECCEAE-1137-4B48-9DD2-1114954881B0}"/>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a:p>
        </p:txBody>
      </p:sp>
    </p:spTree>
    <p:extLst>
      <p:ext uri="{BB962C8B-B14F-4D97-AF65-F5344CB8AC3E}">
        <p14:creationId xmlns:p14="http://schemas.microsoft.com/office/powerpoint/2010/main" val="3679151844"/>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43" r:id="rId3"/>
    <p:sldLayoutId id="2147483830" r:id="rId4"/>
    <p:sldLayoutId id="2147483831" r:id="rId5"/>
    <p:sldLayoutId id="2147483832" r:id="rId6"/>
    <p:sldLayoutId id="2147483833" r:id="rId7"/>
    <p:sldLayoutId id="2147483844" r:id="rId8"/>
    <p:sldLayoutId id="2147483834" r:id="rId9"/>
    <p:sldLayoutId id="2147483835" r:id="rId10"/>
    <p:sldLayoutId id="214748383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80000"/>
        </a:lnSpc>
        <a:spcBef>
          <a:spcPct val="0"/>
        </a:spcBef>
        <a:buNone/>
        <a:defRPr sz="2800" b="1" i="0" kern="1200" cap="all" baseline="0">
          <a:solidFill>
            <a:schemeClr val="bg1"/>
          </a:solidFill>
          <a:latin typeface="Avenir Next LT Pro Demi" panose="020B0504020202020204" pitchFamily="34" charset="77"/>
          <a:ea typeface="Avenir Next LT Pro Demi" panose="020B0504020202020204" pitchFamily="34" charset="77"/>
          <a:cs typeface="Arial" charset="0"/>
        </a:defRPr>
      </a:lvl1pPr>
    </p:titleStyle>
    <p:bodyStyle>
      <a:lvl1pPr marL="228600" indent="-228600" algn="l" defTabSz="914400" rtl="0" eaLnBrk="1" latinLnBrk="0" hangingPunct="1">
        <a:lnSpc>
          <a:spcPct val="90000"/>
        </a:lnSpc>
        <a:spcBef>
          <a:spcPts val="0"/>
        </a:spcBef>
        <a:spcAft>
          <a:spcPts val="600"/>
        </a:spcAft>
        <a:buClr>
          <a:schemeClr val="accent2"/>
        </a:buClr>
        <a:buFont typeface="Wingdings" pitchFamily="2" charset="2"/>
        <a:buChar char="§"/>
        <a:tabLst/>
        <a:defRPr sz="1800" b="0" i="0" kern="1200">
          <a:solidFill>
            <a:srgbClr val="404040"/>
          </a:solidFill>
          <a:latin typeface="Avenir Next LT Pro" panose="020B0504020202020204" pitchFamily="34" charset="77"/>
          <a:ea typeface="Avenir Next LT Pro" panose="020B0504020202020204" pitchFamily="34" charset="77"/>
          <a:cs typeface="Arial" charset="0"/>
        </a:defRPr>
      </a:lvl1pPr>
      <a:lvl2pPr marL="685800" indent="-228600" algn="l" defTabSz="914400" rtl="0" eaLnBrk="1" latinLnBrk="0" hangingPunct="1">
        <a:lnSpc>
          <a:spcPct val="90000"/>
        </a:lnSpc>
        <a:spcBef>
          <a:spcPts val="0"/>
        </a:spcBef>
        <a:spcAft>
          <a:spcPts val="600"/>
        </a:spcAft>
        <a:buClr>
          <a:schemeClr val="bg1"/>
        </a:buClr>
        <a:buFont typeface=".AppleSystemUIFont"/>
        <a:buChar char="–"/>
        <a:defRPr sz="1600" b="0" i="0" kern="1200">
          <a:solidFill>
            <a:srgbClr val="404040"/>
          </a:solidFill>
          <a:latin typeface="Avenir Next LT Pro" panose="020B0504020202020204" pitchFamily="34" charset="77"/>
          <a:ea typeface="Avenir Next LT Pro" panose="020B0504020202020204" pitchFamily="34" charset="77"/>
          <a:cs typeface="Arial" charset="0"/>
        </a:defRPr>
      </a:lvl2pPr>
      <a:lvl3pPr marL="1143000" indent="-228600" algn="l" defTabSz="914400" rtl="0" eaLnBrk="1" latinLnBrk="0" hangingPunct="1">
        <a:lnSpc>
          <a:spcPct val="90000"/>
        </a:lnSpc>
        <a:spcBef>
          <a:spcPts val="0"/>
        </a:spcBef>
        <a:spcAft>
          <a:spcPts val="600"/>
        </a:spcAft>
        <a:buClr>
          <a:schemeClr val="bg1"/>
        </a:buClr>
        <a:buFont typeface="Arial" panose="020B0604020202020204" pitchFamily="34" charset="0"/>
        <a:buChar char="•"/>
        <a:defRPr sz="1400" b="0" i="0" kern="1200">
          <a:solidFill>
            <a:srgbClr val="404040"/>
          </a:solidFill>
          <a:latin typeface="Avenir Next LT Pro" panose="020B0504020202020204" pitchFamily="34" charset="77"/>
          <a:ea typeface="Avenir Next LT Pro" panose="020B0504020202020204" pitchFamily="34" charset="77"/>
          <a:cs typeface="Arial" charset="0"/>
        </a:defRPr>
      </a:lvl3pPr>
      <a:lvl4pPr marL="16002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4pPr>
      <a:lvl5pPr marL="20574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56" userDrawn="1">
          <p15:clr>
            <a:srgbClr val="F26B43"/>
          </p15:clr>
        </p15:guide>
        <p15:guide id="2" pos="3840">
          <p15:clr>
            <a:srgbClr val="F26B43"/>
          </p15:clr>
        </p15:guide>
        <p15:guide id="3" pos="216" userDrawn="1">
          <p15:clr>
            <a:srgbClr val="F26B43"/>
          </p15:clr>
        </p15:guide>
        <p15:guide id="4" pos="7464">
          <p15:clr>
            <a:srgbClr val="F26B43"/>
          </p15:clr>
        </p15:guide>
        <p15:guide id="5" orient="horz" pos="3912">
          <p15:clr>
            <a:srgbClr val="F26B43"/>
          </p15:clr>
        </p15:guide>
        <p15:guide id="6" orient="horz" pos="40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689F78-5ADD-F248-944D-B471B35E5373}"/>
              </a:ext>
            </a:extLst>
          </p:cNvPr>
          <p:cNvSpPr>
            <a:spLocks noGrp="1"/>
          </p:cNvSpPr>
          <p:nvPr>
            <p:ph type="title"/>
          </p:nvPr>
        </p:nvSpPr>
        <p:spPr>
          <a:xfrm>
            <a:off x="417341" y="337035"/>
            <a:ext cx="11357316" cy="939109"/>
          </a:xfrm>
          <a:prstGeom prst="rect">
            <a:avLst/>
          </a:prstGeom>
        </p:spPr>
        <p:txBody>
          <a:bodyPr vert="horz" lIns="91440" tIns="45720" rIns="91440" bIns="45720" rtlCol="0" anchor="t" anchorCtr="0">
            <a:noAutofit/>
          </a:bodyPr>
          <a:lstStyle/>
          <a:p>
            <a:r>
              <a:rPr lang="en-US"/>
              <a:t>TITLE — avenir NEXT LT PRO, DEMI, 28 PT, DARK BLUE, caps</a:t>
            </a:r>
          </a:p>
        </p:txBody>
      </p:sp>
      <p:sp>
        <p:nvSpPr>
          <p:cNvPr id="3" name="Text Placeholder 2">
            <a:extLst>
              <a:ext uri="{FF2B5EF4-FFF2-40B4-BE49-F238E27FC236}">
                <a16:creationId xmlns:a16="http://schemas.microsoft.com/office/drawing/2014/main" id="{31F2B12F-0D34-014D-AAC4-60DDBC4D2991}"/>
              </a:ext>
            </a:extLst>
          </p:cNvPr>
          <p:cNvSpPr>
            <a:spLocks noGrp="1"/>
          </p:cNvSpPr>
          <p:nvPr>
            <p:ph type="body" idx="1"/>
          </p:nvPr>
        </p:nvSpPr>
        <p:spPr>
          <a:xfrm>
            <a:off x="417341" y="1316646"/>
            <a:ext cx="11357316" cy="4860317"/>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2"/>
            <a:endParaRPr lang="en-US"/>
          </a:p>
          <a:p>
            <a:pPr lvl="2"/>
            <a:endParaRPr lang="en-US"/>
          </a:p>
        </p:txBody>
      </p:sp>
      <p:pic>
        <p:nvPicPr>
          <p:cNvPr id="10" name="Picture 9">
            <a:extLst>
              <a:ext uri="{FF2B5EF4-FFF2-40B4-BE49-F238E27FC236}">
                <a16:creationId xmlns:a16="http://schemas.microsoft.com/office/drawing/2014/main" id="{5584AA60-9EC7-C229-7B0D-637A9CC364CB}"/>
              </a:ext>
            </a:extLst>
          </p:cNvPr>
          <p:cNvPicPr>
            <a:picLocks noChangeAspect="1"/>
          </p:cNvPicPr>
          <p:nvPr userDrawn="1"/>
        </p:nvPicPr>
        <p:blipFill>
          <a:blip>
            <a:extLst>
              <a:ext uri="{96DAC541-7B7A-43D3-8B79-37D633B846F1}">
                <asvg:svgBlip xmlns:asvg="http://schemas.microsoft.com/office/drawing/2016/SVG/main" r:embed="rId18"/>
              </a:ext>
            </a:extLst>
          </a:blip>
          <a:srcRect t="401" b="401"/>
          <a:stretch/>
        </p:blipFill>
        <p:spPr>
          <a:xfrm>
            <a:off x="11326500" y="6311041"/>
            <a:ext cx="522600" cy="449288"/>
          </a:xfrm>
          <a:prstGeom prst="rect">
            <a:avLst/>
          </a:prstGeom>
        </p:spPr>
      </p:pic>
      <p:sp>
        <p:nvSpPr>
          <p:cNvPr id="13" name="Footer Placeholder 4">
            <a:extLst>
              <a:ext uri="{FF2B5EF4-FFF2-40B4-BE49-F238E27FC236}">
                <a16:creationId xmlns:a16="http://schemas.microsoft.com/office/drawing/2014/main" id="{68F8E9F5-C013-8A12-AF55-D232E33DD814}"/>
              </a:ext>
            </a:extLst>
          </p:cNvPr>
          <p:cNvSpPr>
            <a:spLocks noGrp="1"/>
          </p:cNvSpPr>
          <p:nvPr>
            <p:ph type="ftr" sz="quarter" idx="3"/>
          </p:nvPr>
        </p:nvSpPr>
        <p:spPr>
          <a:xfrm>
            <a:off x="694574" y="6366854"/>
            <a:ext cx="6743700" cy="365125"/>
          </a:xfrm>
          <a:prstGeom prst="rect">
            <a:avLst/>
          </a:prstGeom>
        </p:spPr>
        <p:txBody>
          <a:bodyPr vert="horz" lIns="91440" tIns="45720" rIns="91440" bIns="45720" rtlCol="0" anchor="ctr"/>
          <a:lstStyle>
            <a:lvl1pPr algn="l">
              <a:defRPr sz="900" b="0" i="0" cap="all" baseline="0">
                <a:solidFill>
                  <a:srgbClr val="999999"/>
                </a:solidFill>
                <a:latin typeface="Avenir Light" panose="020B0402020203020204" pitchFamily="34" charset="77"/>
                <a:ea typeface="Avenir Light" panose="020B0402020203020204" pitchFamily="34" charset="77"/>
                <a:cs typeface="Arial" charset="0"/>
              </a:defRPr>
            </a:lvl1pPr>
          </a:lstStyle>
          <a:p>
            <a:endParaRPr lang="en-US"/>
          </a:p>
        </p:txBody>
      </p:sp>
      <p:sp>
        <p:nvSpPr>
          <p:cNvPr id="14" name="Slide Number Placeholder 5">
            <a:extLst>
              <a:ext uri="{FF2B5EF4-FFF2-40B4-BE49-F238E27FC236}">
                <a16:creationId xmlns:a16="http://schemas.microsoft.com/office/drawing/2014/main" id="{C6AB9BA4-9CF3-ACA9-B33F-6F0BEDBD60D5}"/>
              </a:ext>
            </a:extLst>
          </p:cNvPr>
          <p:cNvSpPr>
            <a:spLocks noGrp="1"/>
          </p:cNvSpPr>
          <p:nvPr>
            <p:ph type="sldNum" sz="quarter" idx="4"/>
          </p:nvPr>
        </p:nvSpPr>
        <p:spPr>
          <a:xfrm>
            <a:off x="300359" y="6366854"/>
            <a:ext cx="318761" cy="365125"/>
          </a:xfrm>
          <a:prstGeom prst="rect">
            <a:avLst/>
          </a:prstGeom>
        </p:spPr>
        <p:txBody>
          <a:bodyPr vert="horz" lIns="91440" tIns="45720" rIns="91440" bIns="45720" rtlCol="0" anchor="ctr"/>
          <a:lstStyle>
            <a:lvl1pPr>
              <a:defRPr lang="en-US" sz="900" b="0" i="0" cap="all" baseline="0" smtClean="0">
                <a:solidFill>
                  <a:srgbClr val="999999"/>
                </a:solidFill>
                <a:latin typeface="Avenir Light" panose="020B0402020203020204" pitchFamily="34" charset="77"/>
                <a:ea typeface="Avenir Light" panose="020B0402020203020204" pitchFamily="34" charset="77"/>
                <a:cs typeface="Arial" charset="0"/>
              </a:defRPr>
            </a:lvl1pPr>
          </a:lstStyle>
          <a:p>
            <a:fld id="{9564885F-477D-A14D-B2C1-5ECAF755F313}" type="slidenum">
              <a:rPr lang="en-LT" smtClean="0"/>
              <a:pPr/>
              <a:t>‹#›</a:t>
            </a:fld>
            <a:endParaRPr lang="en-LT"/>
          </a:p>
        </p:txBody>
      </p:sp>
    </p:spTree>
    <p:extLst>
      <p:ext uri="{BB962C8B-B14F-4D97-AF65-F5344CB8AC3E}">
        <p14:creationId xmlns:p14="http://schemas.microsoft.com/office/powerpoint/2010/main" val="2940983014"/>
      </p:ext>
    </p:extLst>
  </p:cSld>
  <p:clrMap bg1="lt1" tx1="dk1" bg2="lt2" tx2="dk2" accent1="accent1" accent2="accent2" accent3="accent3" accent4="accent4" accent5="accent5" accent6="accent6" hlink="hlink" folHlink="folHlink"/>
  <p:sldLayoutIdLst>
    <p:sldLayoutId id="2147483908" r:id="rId1"/>
    <p:sldLayoutId id="2147483909" r:id="rId2"/>
    <p:sldLayoutId id="2147483911" r:id="rId3"/>
    <p:sldLayoutId id="2147483912" r:id="rId4"/>
    <p:sldLayoutId id="2147483915" r:id="rId5"/>
    <p:sldLayoutId id="2147483913" r:id="rId6"/>
    <p:sldLayoutId id="2147483914" r:id="rId7"/>
    <p:sldLayoutId id="2147483916" r:id="rId8"/>
    <p:sldLayoutId id="2147483917" r:id="rId9"/>
    <p:sldLayoutId id="2147483918" r:id="rId10"/>
    <p:sldLayoutId id="2147483919" r:id="rId11"/>
    <p:sldLayoutId id="2147483910" r:id="rId12"/>
    <p:sldLayoutId id="2147483936" r:id="rId13"/>
    <p:sldLayoutId id="2147483937" r:id="rId14"/>
    <p:sldLayoutId id="2147483938" r:id="rId15"/>
    <p:sldLayoutId id="2147483939"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80000"/>
        </a:lnSpc>
        <a:spcBef>
          <a:spcPct val="0"/>
        </a:spcBef>
        <a:buNone/>
        <a:defRPr sz="2800" b="1" i="0" kern="1200" cap="all" baseline="0">
          <a:solidFill>
            <a:schemeClr val="bg1"/>
          </a:solidFill>
          <a:latin typeface="Avenir Next LT Pro Demi" panose="020B0504020202020204" pitchFamily="34" charset="77"/>
          <a:ea typeface="Avenir Next LT Pro Demi" panose="020B0504020202020204" pitchFamily="34" charset="77"/>
          <a:cs typeface="Arial" charset="0"/>
        </a:defRPr>
      </a:lvl1pPr>
    </p:titleStyle>
    <p:bodyStyle>
      <a:lvl1pPr marL="228600" indent="-228600" algn="l" defTabSz="914400" rtl="0" eaLnBrk="1" latinLnBrk="0" hangingPunct="1">
        <a:lnSpc>
          <a:spcPct val="90000"/>
        </a:lnSpc>
        <a:spcBef>
          <a:spcPts val="0"/>
        </a:spcBef>
        <a:spcAft>
          <a:spcPts val="600"/>
        </a:spcAft>
        <a:buClr>
          <a:schemeClr val="accent2"/>
        </a:buClr>
        <a:buFont typeface="Wingdings" pitchFamily="2" charset="2"/>
        <a:buChar char="§"/>
        <a:tabLst/>
        <a:defRPr sz="1800" b="0" i="0" kern="1200">
          <a:solidFill>
            <a:srgbClr val="404040"/>
          </a:solidFill>
          <a:latin typeface="Avenir Next LT Pro" panose="020B0504020202020204" pitchFamily="34" charset="77"/>
          <a:ea typeface="Avenir Next LT Pro" panose="020B0504020202020204" pitchFamily="34" charset="77"/>
          <a:cs typeface="Arial" charset="0"/>
        </a:defRPr>
      </a:lvl1pPr>
      <a:lvl2pPr marL="685800" indent="-228600" algn="l" defTabSz="914400" rtl="0" eaLnBrk="1" latinLnBrk="0" hangingPunct="1">
        <a:lnSpc>
          <a:spcPct val="90000"/>
        </a:lnSpc>
        <a:spcBef>
          <a:spcPts val="0"/>
        </a:spcBef>
        <a:spcAft>
          <a:spcPts val="600"/>
        </a:spcAft>
        <a:buClr>
          <a:schemeClr val="bg1"/>
        </a:buClr>
        <a:buFont typeface=".AppleSystemUIFont"/>
        <a:buChar char="–"/>
        <a:defRPr sz="1600" b="0" i="0" kern="1200">
          <a:solidFill>
            <a:srgbClr val="404040"/>
          </a:solidFill>
          <a:latin typeface="Avenir Next LT Pro" panose="020B0504020202020204" pitchFamily="34" charset="77"/>
          <a:ea typeface="Avenir Next LT Pro" panose="020B0504020202020204" pitchFamily="34" charset="77"/>
          <a:cs typeface="Arial" charset="0"/>
        </a:defRPr>
      </a:lvl2pPr>
      <a:lvl3pPr marL="1143000" indent="-228600" algn="l" defTabSz="914400" rtl="0" eaLnBrk="1" latinLnBrk="0" hangingPunct="1">
        <a:lnSpc>
          <a:spcPct val="90000"/>
        </a:lnSpc>
        <a:spcBef>
          <a:spcPts val="0"/>
        </a:spcBef>
        <a:spcAft>
          <a:spcPts val="600"/>
        </a:spcAft>
        <a:buClr>
          <a:schemeClr val="bg1"/>
        </a:buClr>
        <a:buFont typeface="Arial" panose="020B0604020202020204" pitchFamily="34" charset="0"/>
        <a:buChar char="•"/>
        <a:defRPr sz="1400" b="0" i="0" kern="1200">
          <a:solidFill>
            <a:srgbClr val="404040"/>
          </a:solidFill>
          <a:latin typeface="Avenir Next LT Pro" panose="020B0504020202020204" pitchFamily="34" charset="77"/>
          <a:ea typeface="Avenir Next LT Pro" panose="020B0504020202020204" pitchFamily="34" charset="77"/>
          <a:cs typeface="Arial" charset="0"/>
        </a:defRPr>
      </a:lvl3pPr>
      <a:lvl4pPr marL="16002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4pPr>
      <a:lvl5pPr marL="20574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28" userDrawn="1">
          <p15:clr>
            <a:srgbClr val="F26B43"/>
          </p15:clr>
        </p15:guide>
        <p15:guide id="2" pos="3840" userDrawn="1">
          <p15:clr>
            <a:srgbClr val="F26B43"/>
          </p15:clr>
        </p15:guide>
        <p15:guide id="3" pos="240" userDrawn="1">
          <p15:clr>
            <a:srgbClr val="F26B43"/>
          </p15:clr>
        </p15:guide>
        <p15:guide id="4" pos="7464" userDrawn="1">
          <p15:clr>
            <a:srgbClr val="F26B43"/>
          </p15:clr>
        </p15:guide>
        <p15:guide id="5" orient="horz" pos="3912" userDrawn="1">
          <p15:clr>
            <a:srgbClr val="F26B43"/>
          </p15:clr>
        </p15:guide>
        <p15:guide id="6" orient="horz" pos="552" userDrawn="1">
          <p15:clr>
            <a:srgbClr val="F26B43"/>
          </p15:clr>
        </p15:guide>
        <p15:guide id="7" pos="384"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689F78-5ADD-F248-944D-B471B35E5373}"/>
              </a:ext>
            </a:extLst>
          </p:cNvPr>
          <p:cNvSpPr>
            <a:spLocks noGrp="1"/>
          </p:cNvSpPr>
          <p:nvPr>
            <p:ph type="title"/>
          </p:nvPr>
        </p:nvSpPr>
        <p:spPr>
          <a:xfrm>
            <a:off x="417341" y="338458"/>
            <a:ext cx="11361867" cy="869909"/>
          </a:xfrm>
          <a:prstGeom prst="rect">
            <a:avLst/>
          </a:prstGeom>
        </p:spPr>
        <p:txBody>
          <a:bodyPr vert="horz" lIns="91440" tIns="45720" rIns="91440" bIns="45720" rtlCol="0" anchor="t">
            <a:noAutofit/>
          </a:bodyPr>
          <a:lstStyle/>
          <a:p>
            <a:r>
              <a:rPr lang="en-US"/>
              <a:t>TITLE — avenir NEXT LT PRO, DEMI, 28 PT, DARK BLUE, caps</a:t>
            </a:r>
          </a:p>
        </p:txBody>
      </p:sp>
      <p:sp>
        <p:nvSpPr>
          <p:cNvPr id="3" name="Text Placeholder 2">
            <a:extLst>
              <a:ext uri="{FF2B5EF4-FFF2-40B4-BE49-F238E27FC236}">
                <a16:creationId xmlns:a16="http://schemas.microsoft.com/office/drawing/2014/main" id="{31F2B12F-0D34-014D-AAC4-60DDBC4D2991}"/>
              </a:ext>
            </a:extLst>
          </p:cNvPr>
          <p:cNvSpPr>
            <a:spLocks noGrp="1"/>
          </p:cNvSpPr>
          <p:nvPr>
            <p:ph type="body" idx="1"/>
          </p:nvPr>
        </p:nvSpPr>
        <p:spPr>
          <a:xfrm>
            <a:off x="417341" y="1316645"/>
            <a:ext cx="11357316" cy="4811871"/>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2"/>
            <a:endParaRPr lang="en-US"/>
          </a:p>
          <a:p>
            <a:pPr lvl="2"/>
            <a:endParaRPr lang="en-US"/>
          </a:p>
        </p:txBody>
      </p:sp>
      <p:sp>
        <p:nvSpPr>
          <p:cNvPr id="6" name="Slide Number Placeholder 5">
            <a:extLst>
              <a:ext uri="{FF2B5EF4-FFF2-40B4-BE49-F238E27FC236}">
                <a16:creationId xmlns:a16="http://schemas.microsoft.com/office/drawing/2014/main" id="{BA266111-8772-BA4B-B08B-5CCEC2638044}"/>
              </a:ext>
            </a:extLst>
          </p:cNvPr>
          <p:cNvSpPr>
            <a:spLocks noGrp="1"/>
          </p:cNvSpPr>
          <p:nvPr userDrawn="1">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999999"/>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a:p>
        </p:txBody>
      </p:sp>
      <p:sp>
        <p:nvSpPr>
          <p:cNvPr id="5" name="Footer Placeholder 4">
            <a:extLst>
              <a:ext uri="{FF2B5EF4-FFF2-40B4-BE49-F238E27FC236}">
                <a16:creationId xmlns:a16="http://schemas.microsoft.com/office/drawing/2014/main" id="{88ECCEAE-1137-4B48-9DD2-1114954881B0}"/>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999999"/>
                </a:solidFill>
                <a:latin typeface="Avenir Next LT Pro" panose="020B0504020202020204" pitchFamily="34" charset="77"/>
                <a:ea typeface="Avenir Next LT Pro" panose="020B0504020202020204" pitchFamily="34" charset="77"/>
                <a:cs typeface="Arial" charset="0"/>
              </a:defRPr>
            </a:lvl1pPr>
          </a:lstStyle>
          <a:p>
            <a:endParaRPr lang="en-US"/>
          </a:p>
        </p:txBody>
      </p:sp>
    </p:spTree>
    <p:extLst>
      <p:ext uri="{BB962C8B-B14F-4D97-AF65-F5344CB8AC3E}">
        <p14:creationId xmlns:p14="http://schemas.microsoft.com/office/powerpoint/2010/main" val="3800523274"/>
      </p:ext>
    </p:extLst>
  </p:cSld>
  <p:clrMap bg1="lt1" tx1="dk1" bg2="lt2" tx2="dk2" accent1="accent1" accent2="accent2" accent3="accent3" accent4="accent4" accent5="accent5" accent6="accent6" hlink="hlink" folHlink="folHlink"/>
  <p:sldLayoutIdLst>
    <p:sldLayoutId id="2147483886" r:id="rId1"/>
    <p:sldLayoutId id="2147483946" r:id="rId2"/>
    <p:sldLayoutId id="2147483905" r:id="rId3"/>
    <p:sldLayoutId id="2147483940" r:id="rId4"/>
    <p:sldLayoutId id="2147483944" r:id="rId5"/>
    <p:sldLayoutId id="2147483950" r:id="rId6"/>
    <p:sldLayoutId id="2147483945" r:id="rId7"/>
    <p:sldLayoutId id="2147483941"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80000"/>
        </a:lnSpc>
        <a:spcBef>
          <a:spcPct val="0"/>
        </a:spcBef>
        <a:buNone/>
        <a:defRPr sz="2800" b="1" i="0" kern="1200" cap="all" baseline="0">
          <a:solidFill>
            <a:schemeClr val="bg1"/>
          </a:solidFill>
          <a:latin typeface="Avenir Next LT Pro Demi" panose="020B0504020202020204" pitchFamily="34" charset="77"/>
          <a:ea typeface="Avenir Next LT Pro Demi" panose="020B0504020202020204" pitchFamily="34" charset="77"/>
          <a:cs typeface="Arial" charset="0"/>
        </a:defRPr>
      </a:lvl1pPr>
    </p:titleStyle>
    <p:bodyStyle>
      <a:lvl1pPr marL="228600" indent="-228600" algn="l" defTabSz="914400" rtl="0" eaLnBrk="1" latinLnBrk="0" hangingPunct="1">
        <a:lnSpc>
          <a:spcPct val="90000"/>
        </a:lnSpc>
        <a:spcBef>
          <a:spcPts val="0"/>
        </a:spcBef>
        <a:spcAft>
          <a:spcPts val="600"/>
        </a:spcAft>
        <a:buClr>
          <a:schemeClr val="accent2"/>
        </a:buClr>
        <a:buFont typeface="Wingdings" pitchFamily="2" charset="2"/>
        <a:buChar char="§"/>
        <a:tabLst/>
        <a:defRPr sz="1800" b="0" i="0" kern="1200">
          <a:solidFill>
            <a:srgbClr val="404040"/>
          </a:solidFill>
          <a:latin typeface="Avenir Next LT Pro" panose="020B0504020202020204" pitchFamily="34" charset="77"/>
          <a:ea typeface="Avenir Next LT Pro" panose="020B0504020202020204" pitchFamily="34" charset="77"/>
          <a:cs typeface="Arial" charset="0"/>
        </a:defRPr>
      </a:lvl1pPr>
      <a:lvl2pPr marL="685800" indent="-228600" algn="l" defTabSz="914400" rtl="0" eaLnBrk="1" latinLnBrk="0" hangingPunct="1">
        <a:lnSpc>
          <a:spcPct val="90000"/>
        </a:lnSpc>
        <a:spcBef>
          <a:spcPts val="0"/>
        </a:spcBef>
        <a:spcAft>
          <a:spcPts val="600"/>
        </a:spcAft>
        <a:buClr>
          <a:schemeClr val="bg1"/>
        </a:buClr>
        <a:buFont typeface=".AppleSystemUIFont"/>
        <a:buChar char="–"/>
        <a:defRPr sz="1600" b="0" i="0" kern="1200">
          <a:solidFill>
            <a:srgbClr val="404040"/>
          </a:solidFill>
          <a:latin typeface="Avenir Next LT Pro" panose="020B0504020202020204" pitchFamily="34" charset="77"/>
          <a:ea typeface="Avenir Next LT Pro" panose="020B0504020202020204" pitchFamily="34" charset="77"/>
          <a:cs typeface="Arial" charset="0"/>
        </a:defRPr>
      </a:lvl2pPr>
      <a:lvl3pPr marL="1143000" indent="-228600" algn="l" defTabSz="914400" rtl="0" eaLnBrk="1" latinLnBrk="0" hangingPunct="1">
        <a:lnSpc>
          <a:spcPct val="90000"/>
        </a:lnSpc>
        <a:spcBef>
          <a:spcPts val="0"/>
        </a:spcBef>
        <a:spcAft>
          <a:spcPts val="600"/>
        </a:spcAft>
        <a:buClr>
          <a:schemeClr val="bg1"/>
        </a:buClr>
        <a:buFont typeface="Arial" panose="020B0604020202020204" pitchFamily="34" charset="0"/>
        <a:buChar char="•"/>
        <a:defRPr sz="1400" b="0" i="0" kern="1200">
          <a:solidFill>
            <a:srgbClr val="404040"/>
          </a:solidFill>
          <a:latin typeface="Avenir Next LT Pro" panose="020B0504020202020204" pitchFamily="34" charset="77"/>
          <a:ea typeface="Avenir Next LT Pro" panose="020B0504020202020204" pitchFamily="34" charset="77"/>
          <a:cs typeface="Arial" charset="0"/>
        </a:defRPr>
      </a:lvl3pPr>
      <a:lvl4pPr marL="16002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4pPr>
      <a:lvl5pPr marL="20574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56" userDrawn="1">
          <p15:clr>
            <a:srgbClr val="F26B43"/>
          </p15:clr>
        </p15:guide>
        <p15:guide id="2" pos="3840">
          <p15:clr>
            <a:srgbClr val="F26B43"/>
          </p15:clr>
        </p15:guide>
        <p15:guide id="3" pos="216" userDrawn="1">
          <p15:clr>
            <a:srgbClr val="F26B43"/>
          </p15:clr>
        </p15:guide>
        <p15:guide id="4" pos="7464">
          <p15:clr>
            <a:srgbClr val="F26B43"/>
          </p15:clr>
        </p15:guide>
        <p15:guide id="5" orient="horz" pos="3912">
          <p15:clr>
            <a:srgbClr val="F26B43"/>
          </p15:clr>
        </p15:guide>
        <p15:guide id="6" orient="horz" pos="40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689F78-5ADD-F248-944D-B471B35E5373}"/>
              </a:ext>
            </a:extLst>
          </p:cNvPr>
          <p:cNvSpPr>
            <a:spLocks noGrp="1"/>
          </p:cNvSpPr>
          <p:nvPr>
            <p:ph type="title"/>
          </p:nvPr>
        </p:nvSpPr>
        <p:spPr>
          <a:xfrm>
            <a:off x="3773011" y="245990"/>
            <a:ext cx="8001646" cy="336692"/>
          </a:xfrm>
          <a:prstGeom prst="rect">
            <a:avLst/>
          </a:prstGeom>
        </p:spPr>
        <p:txBody>
          <a:bodyPr vert="horz" lIns="91440" tIns="45720" rIns="91440" bIns="45720" rtlCol="0" anchor="t">
            <a:noAutofit/>
          </a:bodyPr>
          <a:lstStyle/>
          <a:p>
            <a:r>
              <a:rPr lang="en-US"/>
              <a:t>TITLE — avenir NEXT LT PRO, DEMI, 28 PT, DARK BLUE, caps</a:t>
            </a:r>
          </a:p>
        </p:txBody>
      </p:sp>
      <p:sp>
        <p:nvSpPr>
          <p:cNvPr id="3" name="Text Placeholder 2">
            <a:extLst>
              <a:ext uri="{FF2B5EF4-FFF2-40B4-BE49-F238E27FC236}">
                <a16:creationId xmlns:a16="http://schemas.microsoft.com/office/drawing/2014/main" id="{31F2B12F-0D34-014D-AAC4-60DDBC4D2991}"/>
              </a:ext>
            </a:extLst>
          </p:cNvPr>
          <p:cNvSpPr>
            <a:spLocks noGrp="1"/>
          </p:cNvSpPr>
          <p:nvPr>
            <p:ph type="body" idx="1"/>
          </p:nvPr>
        </p:nvSpPr>
        <p:spPr>
          <a:xfrm>
            <a:off x="417340" y="1316645"/>
            <a:ext cx="11357317" cy="4811871"/>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2"/>
            <a:endParaRPr lang="en-US"/>
          </a:p>
          <a:p>
            <a:pPr lvl="2"/>
            <a:endParaRPr lang="en-US"/>
          </a:p>
        </p:txBody>
      </p:sp>
      <p:sp>
        <p:nvSpPr>
          <p:cNvPr id="6" name="Slide Number Placeholder 5">
            <a:extLst>
              <a:ext uri="{FF2B5EF4-FFF2-40B4-BE49-F238E27FC236}">
                <a16:creationId xmlns:a16="http://schemas.microsoft.com/office/drawing/2014/main" id="{BA266111-8772-BA4B-B08B-5CCEC2638044}"/>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999999"/>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a:p>
        </p:txBody>
      </p:sp>
      <p:sp>
        <p:nvSpPr>
          <p:cNvPr id="5" name="Footer Placeholder 4">
            <a:extLst>
              <a:ext uri="{FF2B5EF4-FFF2-40B4-BE49-F238E27FC236}">
                <a16:creationId xmlns:a16="http://schemas.microsoft.com/office/drawing/2014/main" id="{88ECCEAE-1137-4B48-9DD2-1114954881B0}"/>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999999"/>
                </a:solidFill>
                <a:latin typeface="Avenir Next LT Pro" panose="020B0504020202020204" pitchFamily="34" charset="77"/>
                <a:ea typeface="Avenir Next LT Pro" panose="020B0504020202020204" pitchFamily="34" charset="77"/>
                <a:cs typeface="Arial" charset="0"/>
              </a:defRPr>
            </a:lvl1pPr>
          </a:lstStyle>
          <a:p>
            <a:endParaRPr lang="en-US"/>
          </a:p>
        </p:txBody>
      </p:sp>
      <p:pic>
        <p:nvPicPr>
          <p:cNvPr id="10" name="Picture 9">
            <a:extLst>
              <a:ext uri="{FF2B5EF4-FFF2-40B4-BE49-F238E27FC236}">
                <a16:creationId xmlns:a16="http://schemas.microsoft.com/office/drawing/2014/main" id="{728580DD-A52A-C7B3-5157-BCAF2C7D7E03}"/>
              </a:ext>
            </a:extLst>
          </p:cNvPr>
          <p:cNvPicPr>
            <a:picLocks noChangeAspect="1"/>
          </p:cNvPicPr>
          <p:nvPr userDrawn="1"/>
        </p:nvPicPr>
        <p:blipFill rotWithShape="1">
          <a:blip r:embed="rId9" cstate="email">
            <a:extLst>
              <a:ext uri="{28A0092B-C50C-407E-A947-70E740481C1C}">
                <a14:useLocalDpi xmlns:a14="http://schemas.microsoft.com/office/drawing/2010/main"/>
              </a:ext>
            </a:extLst>
          </a:blip>
          <a:srcRect l="84933" t="-1" r="-1" b="-123"/>
          <a:stretch/>
        </p:blipFill>
        <p:spPr>
          <a:xfrm>
            <a:off x="0" y="278942"/>
            <a:ext cx="3492884" cy="455723"/>
          </a:xfrm>
          <a:prstGeom prst="rect">
            <a:avLst/>
          </a:prstGeom>
        </p:spPr>
      </p:pic>
    </p:spTree>
    <p:extLst>
      <p:ext uri="{BB962C8B-B14F-4D97-AF65-F5344CB8AC3E}">
        <p14:creationId xmlns:p14="http://schemas.microsoft.com/office/powerpoint/2010/main" val="1542675660"/>
      </p:ext>
    </p:extLst>
  </p:cSld>
  <p:clrMap bg1="lt1" tx1="dk1" bg2="lt2" tx2="dk2" accent1="accent1" accent2="accent2" accent3="accent3" accent4="accent4" accent5="accent5" accent6="accent6" hlink="hlink" folHlink="folHlink"/>
  <p:sldLayoutIdLst>
    <p:sldLayoutId id="2147483904" r:id="rId1"/>
    <p:sldLayoutId id="2147483949" r:id="rId2"/>
    <p:sldLayoutId id="2147483947" r:id="rId3"/>
    <p:sldLayoutId id="2147483942" r:id="rId4"/>
    <p:sldLayoutId id="2147483948" r:id="rId5"/>
    <p:sldLayoutId id="2147483896" r:id="rId6"/>
    <p:sldLayoutId id="2147483943"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80000"/>
        </a:lnSpc>
        <a:spcBef>
          <a:spcPct val="0"/>
        </a:spcBef>
        <a:buNone/>
        <a:defRPr sz="2800" b="1" i="0" kern="1200" cap="all" baseline="0">
          <a:solidFill>
            <a:srgbClr val="0C2340"/>
          </a:solidFill>
          <a:latin typeface="Avenir Next LT Pro Demi" panose="020B0504020202020204" pitchFamily="34" charset="77"/>
          <a:ea typeface="Avenir Next LT Pro Demi" panose="020B0504020202020204" pitchFamily="34" charset="77"/>
          <a:cs typeface="Arial" charset="0"/>
        </a:defRPr>
      </a:lvl1pPr>
    </p:titleStyle>
    <p:bodyStyle>
      <a:lvl1pPr marL="228600" indent="-228600" algn="l" defTabSz="914400" rtl="0" eaLnBrk="1" latinLnBrk="0" hangingPunct="1">
        <a:lnSpc>
          <a:spcPct val="90000"/>
        </a:lnSpc>
        <a:spcBef>
          <a:spcPts val="0"/>
        </a:spcBef>
        <a:spcAft>
          <a:spcPts val="600"/>
        </a:spcAft>
        <a:buClr>
          <a:schemeClr val="accent2"/>
        </a:buClr>
        <a:buFont typeface="Wingdings" pitchFamily="2" charset="2"/>
        <a:buChar char="§"/>
        <a:tabLst/>
        <a:defRPr sz="1800" b="0" i="0" kern="1200">
          <a:solidFill>
            <a:srgbClr val="404040"/>
          </a:solidFill>
          <a:latin typeface="Avenir Next LT Pro" panose="020B0504020202020204" pitchFamily="34" charset="77"/>
          <a:ea typeface="Avenir Next LT Pro" panose="020B0504020202020204" pitchFamily="34" charset="77"/>
          <a:cs typeface="Arial" charset="0"/>
        </a:defRPr>
      </a:lvl1pPr>
      <a:lvl2pPr marL="685800" indent="-228600" algn="l" defTabSz="914400" rtl="0" eaLnBrk="1" latinLnBrk="0" hangingPunct="1">
        <a:lnSpc>
          <a:spcPct val="90000"/>
        </a:lnSpc>
        <a:spcBef>
          <a:spcPts val="0"/>
        </a:spcBef>
        <a:spcAft>
          <a:spcPts val="600"/>
        </a:spcAft>
        <a:buClr>
          <a:schemeClr val="bg1"/>
        </a:buClr>
        <a:buFont typeface=".AppleSystemUIFont"/>
        <a:buChar char="–"/>
        <a:defRPr sz="1600" b="0" i="0" kern="1200">
          <a:solidFill>
            <a:srgbClr val="404040"/>
          </a:solidFill>
          <a:latin typeface="Avenir Next LT Pro" panose="020B0504020202020204" pitchFamily="34" charset="77"/>
          <a:ea typeface="Avenir Next LT Pro" panose="020B0504020202020204" pitchFamily="34" charset="77"/>
          <a:cs typeface="Arial" charset="0"/>
        </a:defRPr>
      </a:lvl2pPr>
      <a:lvl3pPr marL="1143000" indent="-228600" algn="l" defTabSz="914400" rtl="0" eaLnBrk="1" latinLnBrk="0" hangingPunct="1">
        <a:lnSpc>
          <a:spcPct val="90000"/>
        </a:lnSpc>
        <a:spcBef>
          <a:spcPts val="0"/>
        </a:spcBef>
        <a:spcAft>
          <a:spcPts val="600"/>
        </a:spcAft>
        <a:buClr>
          <a:schemeClr val="bg1"/>
        </a:buClr>
        <a:buFont typeface="Arial" panose="020B0604020202020204" pitchFamily="34" charset="0"/>
        <a:buChar char="•"/>
        <a:defRPr sz="1400" b="0" i="0" kern="1200">
          <a:solidFill>
            <a:srgbClr val="404040"/>
          </a:solidFill>
          <a:latin typeface="Avenir Next LT Pro" panose="020B0504020202020204" pitchFamily="34" charset="77"/>
          <a:ea typeface="Avenir Next LT Pro" panose="020B0504020202020204" pitchFamily="34" charset="77"/>
          <a:cs typeface="Arial" charset="0"/>
        </a:defRPr>
      </a:lvl3pPr>
      <a:lvl4pPr marL="16002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4pPr>
      <a:lvl5pPr marL="20574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56" userDrawn="1">
          <p15:clr>
            <a:srgbClr val="F26B43"/>
          </p15:clr>
        </p15:guide>
        <p15:guide id="2" pos="3840">
          <p15:clr>
            <a:srgbClr val="F26B43"/>
          </p15:clr>
        </p15:guide>
        <p15:guide id="3" pos="216" userDrawn="1">
          <p15:clr>
            <a:srgbClr val="F26B43"/>
          </p15:clr>
        </p15:guide>
        <p15:guide id="4" pos="7464">
          <p15:clr>
            <a:srgbClr val="F26B43"/>
          </p15:clr>
        </p15:guide>
        <p15:guide id="5" orient="horz" pos="3912">
          <p15:clr>
            <a:srgbClr val="F26B43"/>
          </p15:clr>
        </p15:guide>
        <p15:guide id="6" orient="horz" pos="40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xml"/><Relationship Id="rId1" Type="http://schemas.openxmlformats.org/officeDocument/2006/relationships/slideLayout" Target="../slideLayouts/slideLayout4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6.svg"/></Relationships>
</file>

<file path=ppt/slides/_rels/slide12.xml.rels><?xml version="1.0" encoding="UTF-8" standalone="yes"?>
<Relationships xmlns="http://schemas.openxmlformats.org/package/2006/relationships"><Relationship Id="rId2" Type="http://schemas.openxmlformats.org/officeDocument/2006/relationships/hyperlink" Target="https://easme.auburn.edu/"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jpeg"/></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6C1B5BD7-1785-DECC-9F9E-D996493D8AEC}"/>
              </a:ext>
            </a:extLst>
          </p:cNvPr>
          <p:cNvPicPr>
            <a:picLocks noGrp="1" noChangeAspect="1"/>
          </p:cNvPicPr>
          <p:nvPr>
            <p:ph type="pic" sz="quarter" idx="12"/>
          </p:nvPr>
        </p:nvPicPr>
        <p:blipFill>
          <a:blip r:embed="rId3"/>
          <a:srcRect t="7813" b="7813"/>
          <a:stretch>
            <a:fillRect/>
          </a:stretch>
        </p:blipFill>
        <p:spPr>
          <a:xfrm>
            <a:off x="-1" y="-2931"/>
            <a:ext cx="12151299" cy="6858000"/>
          </a:xfrm>
        </p:spPr>
      </p:pic>
      <p:sp>
        <p:nvSpPr>
          <p:cNvPr id="2" name="Rectangle 1">
            <a:extLst>
              <a:ext uri="{FF2B5EF4-FFF2-40B4-BE49-F238E27FC236}">
                <a16:creationId xmlns:a16="http://schemas.microsoft.com/office/drawing/2014/main" id="{F41A2D40-F5E5-02B9-BAE2-5D9AFCE3C667}"/>
              </a:ext>
            </a:extLst>
          </p:cNvPr>
          <p:cNvSpPr/>
          <p:nvPr/>
        </p:nvSpPr>
        <p:spPr>
          <a:xfrm>
            <a:off x="8091378" y="0"/>
            <a:ext cx="4100622" cy="6858000"/>
          </a:xfrm>
          <a:prstGeom prst="rect">
            <a:avLst/>
          </a:prstGeom>
          <a:solidFill>
            <a:srgbClr val="FFFFF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3B2AEFCD-CE72-1FD5-C12A-2B95C7F03B87}"/>
              </a:ext>
            </a:extLst>
          </p:cNvPr>
          <p:cNvSpPr>
            <a:spLocks noGrp="1"/>
          </p:cNvSpPr>
          <p:nvPr>
            <p:ph type="title"/>
          </p:nvPr>
        </p:nvSpPr>
        <p:spPr>
          <a:xfrm>
            <a:off x="8091378" y="160338"/>
            <a:ext cx="4059920" cy="3058169"/>
          </a:xfrm>
        </p:spPr>
        <p:txBody>
          <a:bodyPr/>
          <a:lstStyle/>
          <a:p>
            <a:r>
              <a:rPr lang="en-US" sz="4000" dirty="0">
                <a:latin typeface="Aptos" panose="020B0004020202020204" pitchFamily="34" charset="0"/>
              </a:rPr>
              <a:t>COMP 5660/6660</a:t>
            </a:r>
            <a:br>
              <a:rPr lang="en-US" sz="4000" dirty="0">
                <a:latin typeface="Aptos" panose="020B0004020202020204" pitchFamily="34" charset="0"/>
              </a:rPr>
            </a:br>
            <a:r>
              <a:rPr lang="en-US" sz="4000" dirty="0">
                <a:latin typeface="Aptos" panose="020B0004020202020204" pitchFamily="34" charset="0"/>
              </a:rPr>
              <a:t>evolutionary</a:t>
            </a:r>
            <a:br>
              <a:rPr lang="en-US" sz="4000" dirty="0">
                <a:latin typeface="Aptos" panose="020B0004020202020204" pitchFamily="34" charset="0"/>
              </a:rPr>
            </a:br>
            <a:r>
              <a:rPr lang="en-US" sz="4000" dirty="0">
                <a:latin typeface="Aptos" panose="020B0004020202020204" pitchFamily="34" charset="0"/>
              </a:rPr>
              <a:t>computing</a:t>
            </a:r>
            <a:br>
              <a:rPr lang="en-US" sz="4000" dirty="0">
                <a:latin typeface="Aptos" panose="020B0004020202020204" pitchFamily="34" charset="0"/>
              </a:rPr>
            </a:br>
            <a:br>
              <a:rPr lang="en-US" sz="4000" dirty="0">
                <a:latin typeface="Aptos" panose="020B0004020202020204" pitchFamily="34" charset="0"/>
              </a:rPr>
            </a:br>
            <a:r>
              <a:rPr lang="en-US" sz="4000" dirty="0">
                <a:latin typeface="Aptos" panose="020B0004020202020204" pitchFamily="34" charset="0"/>
              </a:rPr>
              <a:t>Fall 2026</a:t>
            </a:r>
            <a:br>
              <a:rPr lang="en-US" sz="4000" dirty="0">
                <a:latin typeface="Aptos" panose="020B0004020202020204" pitchFamily="34" charset="0"/>
              </a:rPr>
            </a:br>
            <a:r>
              <a:rPr lang="en-US" sz="4000" dirty="0">
                <a:latin typeface="Aptos" panose="020B0004020202020204" pitchFamily="34" charset="0"/>
              </a:rPr>
              <a:t>introduction</a:t>
            </a:r>
            <a:endParaRPr lang="en-US" sz="4000" dirty="0"/>
          </a:p>
        </p:txBody>
      </p:sp>
      <p:sp>
        <p:nvSpPr>
          <p:cNvPr id="11" name="Text Placeholder 10">
            <a:extLst>
              <a:ext uri="{FF2B5EF4-FFF2-40B4-BE49-F238E27FC236}">
                <a16:creationId xmlns:a16="http://schemas.microsoft.com/office/drawing/2014/main" id="{A939BDBD-7D52-D84D-BE15-316C9D4EC61B}"/>
              </a:ext>
            </a:extLst>
          </p:cNvPr>
          <p:cNvSpPr>
            <a:spLocks noGrp="1"/>
          </p:cNvSpPr>
          <p:nvPr>
            <p:ph type="body" sz="quarter" idx="11"/>
          </p:nvPr>
        </p:nvSpPr>
        <p:spPr>
          <a:xfrm>
            <a:off x="8354289" y="3841000"/>
            <a:ext cx="3484169" cy="560603"/>
          </a:xfrm>
        </p:spPr>
        <p:txBody>
          <a:bodyPr/>
          <a:lstStyle/>
          <a:p>
            <a:br>
              <a:rPr lang="en-GB" dirty="0"/>
            </a:br>
            <a:r>
              <a:rPr lang="en-GB" dirty="0"/>
              <a:t>Daniel R. Tauritz, Ph.D.</a:t>
            </a:r>
          </a:p>
        </p:txBody>
      </p:sp>
      <p:sp>
        <p:nvSpPr>
          <p:cNvPr id="18" name="AutoShape 4" descr="Alabama Engineering Hall of Fa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descr="A logo of a university&#10;&#10;AI-generated content may be incorrect.">
            <a:extLst>
              <a:ext uri="{FF2B5EF4-FFF2-40B4-BE49-F238E27FC236}">
                <a16:creationId xmlns:a16="http://schemas.microsoft.com/office/drawing/2014/main" id="{EE6E84C0-EC4B-595F-C839-467356CF43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79768" y="4904373"/>
            <a:ext cx="1819226" cy="1447925"/>
          </a:xfrm>
          <a:prstGeom prst="rect">
            <a:avLst/>
          </a:prstGeom>
        </p:spPr>
      </p:pic>
    </p:spTree>
    <p:extLst>
      <p:ext uri="{BB962C8B-B14F-4D97-AF65-F5344CB8AC3E}">
        <p14:creationId xmlns:p14="http://schemas.microsoft.com/office/powerpoint/2010/main" val="7397553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954915EF-2DF3-D6AC-1152-3280AE92552D}"/>
              </a:ext>
            </a:extLst>
          </p:cNvPr>
          <p:cNvPicPr>
            <a:picLocks noGrp="1" noChangeAspect="1"/>
          </p:cNvPicPr>
          <p:nvPr>
            <p:ph idx="1"/>
          </p:nvPr>
        </p:nvPicPr>
        <p:blipFill>
          <a:blip r:embed="rId2"/>
          <a:stretch>
            <a:fillRect/>
          </a:stretch>
        </p:blipFill>
        <p:spPr>
          <a:xfrm>
            <a:off x="2153772" y="1067479"/>
            <a:ext cx="8086650" cy="5664500"/>
          </a:xfrm>
          <a:prstGeom prst="rect">
            <a:avLst/>
          </a:prstGeom>
        </p:spPr>
      </p:pic>
      <p:sp>
        <p:nvSpPr>
          <p:cNvPr id="3" name="Text Placeholder 2">
            <a:extLst>
              <a:ext uri="{FF2B5EF4-FFF2-40B4-BE49-F238E27FC236}">
                <a16:creationId xmlns:a16="http://schemas.microsoft.com/office/drawing/2014/main" id="{BACEAC6D-36A5-FBED-2063-4E0B8CDE9386}"/>
              </a:ext>
            </a:extLst>
          </p:cNvPr>
          <p:cNvSpPr>
            <a:spLocks noGrp="1"/>
          </p:cNvSpPr>
          <p:nvPr>
            <p:ph type="body" sz="quarter" idx="13"/>
          </p:nvPr>
        </p:nvSpPr>
        <p:spPr>
          <a:xfrm>
            <a:off x="1405719" y="631976"/>
            <a:ext cx="10786281" cy="350772"/>
          </a:xfrm>
        </p:spPr>
        <p:txBody>
          <a:bodyPr/>
          <a:lstStyle/>
          <a:p>
            <a:r>
              <a:rPr lang="en-US" dirty="0"/>
              <a:t>ENDOWED Professorships are prestigious faculty positions sponsored by a donor</a:t>
            </a:r>
          </a:p>
        </p:txBody>
      </p:sp>
      <p:sp>
        <p:nvSpPr>
          <p:cNvPr id="4" name="Slide Number Placeholder 3">
            <a:extLst>
              <a:ext uri="{FF2B5EF4-FFF2-40B4-BE49-F238E27FC236}">
                <a16:creationId xmlns:a16="http://schemas.microsoft.com/office/drawing/2014/main" id="{996298A3-5BA1-19EE-31B1-741E344F34B3}"/>
              </a:ext>
            </a:extLst>
          </p:cNvPr>
          <p:cNvSpPr>
            <a:spLocks noGrp="1"/>
          </p:cNvSpPr>
          <p:nvPr>
            <p:ph type="sldNum" sz="quarter" idx="21"/>
          </p:nvPr>
        </p:nvSpPr>
        <p:spPr/>
        <p:txBody>
          <a:bodyPr/>
          <a:lstStyle/>
          <a:p>
            <a:fld id="{9564885F-477D-A14D-B2C1-5ECAF755F313}" type="slidenum">
              <a:rPr lang="en-US" smtClean="0"/>
              <a:pPr/>
              <a:t>9</a:t>
            </a:fld>
            <a:endParaRPr lang="en-US" spc="400"/>
          </a:p>
        </p:txBody>
      </p:sp>
      <p:sp>
        <p:nvSpPr>
          <p:cNvPr id="5" name="Title 4">
            <a:extLst>
              <a:ext uri="{FF2B5EF4-FFF2-40B4-BE49-F238E27FC236}">
                <a16:creationId xmlns:a16="http://schemas.microsoft.com/office/drawing/2014/main" id="{B9709A06-8579-7466-EF20-8B7C704BD032}"/>
              </a:ext>
            </a:extLst>
          </p:cNvPr>
          <p:cNvSpPr>
            <a:spLocks noGrp="1"/>
          </p:cNvSpPr>
          <p:nvPr>
            <p:ph type="title"/>
          </p:nvPr>
        </p:nvSpPr>
        <p:spPr/>
        <p:txBody>
          <a:bodyPr/>
          <a:lstStyle/>
          <a:p>
            <a:r>
              <a:rPr lang="en-US" dirty="0"/>
              <a:t>2025: Dr. T promoted to professor &amp; ENDOWED</a:t>
            </a:r>
          </a:p>
        </p:txBody>
      </p:sp>
      <p:pic>
        <p:nvPicPr>
          <p:cNvPr id="11" name="Picture 10" descr="A group of men standing in front of a floral arch&#10;&#10;AI-generated content may be incorrect.">
            <a:extLst>
              <a:ext uri="{FF2B5EF4-FFF2-40B4-BE49-F238E27FC236}">
                <a16:creationId xmlns:a16="http://schemas.microsoft.com/office/drawing/2014/main" id="{D5CDC275-3B75-C3C4-709F-F89F93704986}"/>
              </a:ext>
            </a:extLst>
          </p:cNvPr>
          <p:cNvPicPr>
            <a:picLocks noChangeAspect="1"/>
          </p:cNvPicPr>
          <p:nvPr/>
        </p:nvPicPr>
        <p:blipFill>
          <a:blip r:embed="rId3"/>
          <a:stretch>
            <a:fillRect/>
          </a:stretch>
        </p:blipFill>
        <p:spPr>
          <a:xfrm>
            <a:off x="1689254" y="1407292"/>
            <a:ext cx="8838219" cy="4383228"/>
          </a:xfrm>
          <a:prstGeom prst="rect">
            <a:avLst/>
          </a:prstGeom>
        </p:spPr>
      </p:pic>
    </p:spTree>
    <p:extLst>
      <p:ext uri="{BB962C8B-B14F-4D97-AF65-F5344CB8AC3E}">
        <p14:creationId xmlns:p14="http://schemas.microsoft.com/office/powerpoint/2010/main" val="3638656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7A36F-657E-484A-69AC-63302B6DE0A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F2C0915-EF1F-9FFB-E1CA-80662D3D980A}"/>
              </a:ext>
            </a:extLst>
          </p:cNvPr>
          <p:cNvSpPr>
            <a:spLocks noGrp="1"/>
          </p:cNvSpPr>
          <p:nvPr>
            <p:ph idx="1"/>
          </p:nvPr>
        </p:nvSpPr>
        <p:spPr>
          <a:xfrm>
            <a:off x="473820" y="1073758"/>
            <a:ext cx="9255968" cy="5152266"/>
          </a:xfrm>
        </p:spPr>
        <p:txBody>
          <a:bodyPr/>
          <a:lstStyle/>
          <a:p>
            <a:pPr>
              <a:lnSpc>
                <a:spcPct val="120000"/>
              </a:lnSpc>
              <a:spcAft>
                <a:spcPts val="600"/>
              </a:spcAft>
              <a:buFont typeface="Wingdings" panose="05000000000000000000" pitchFamily="2" charset="2"/>
              <a:buChar char="Ø"/>
            </a:pPr>
            <a:r>
              <a:rPr lang="en-US" dirty="0"/>
              <a:t>Director for National Laboratory Relationships (DNLR)</a:t>
            </a:r>
          </a:p>
          <a:p>
            <a:pPr>
              <a:lnSpc>
                <a:spcPct val="120000"/>
              </a:lnSpc>
              <a:spcAft>
                <a:spcPts val="600"/>
              </a:spcAft>
              <a:buFont typeface="Wingdings" panose="05000000000000000000" pitchFamily="2" charset="2"/>
              <a:buChar char="Ø"/>
            </a:pPr>
            <a:r>
              <a:rPr lang="en-US" dirty="0"/>
              <a:t>COLSA Corporation Cyber Security and Information Assurance Endowed Professor</a:t>
            </a:r>
          </a:p>
          <a:p>
            <a:pPr>
              <a:lnSpc>
                <a:spcPct val="120000"/>
              </a:lnSpc>
              <a:spcAft>
                <a:spcPts val="600"/>
              </a:spcAft>
              <a:buFont typeface="Wingdings" panose="05000000000000000000" pitchFamily="2" charset="2"/>
              <a:buChar char="Ø"/>
            </a:pPr>
            <a:r>
              <a:rPr lang="en-US" dirty="0"/>
              <a:t>Director, Biomimetic National Security Artificial Intelligence Laboratory (BONSAI Lab)</a:t>
            </a:r>
          </a:p>
          <a:p>
            <a:pPr>
              <a:lnSpc>
                <a:spcPct val="120000"/>
              </a:lnSpc>
              <a:spcAft>
                <a:spcPts val="600"/>
              </a:spcAft>
              <a:buFont typeface="Wingdings" panose="05000000000000000000" pitchFamily="2" charset="2"/>
              <a:buChar char="Ø"/>
            </a:pPr>
            <a:r>
              <a:rPr lang="en-US" dirty="0"/>
              <a:t>Head, Biomimetic Artificial Intelligence Research Group (</a:t>
            </a:r>
            <a:r>
              <a:rPr lang="en-US" dirty="0" err="1"/>
              <a:t>BioAI</a:t>
            </a:r>
            <a:r>
              <a:rPr lang="en-US" dirty="0"/>
              <a:t> Group)</a:t>
            </a:r>
          </a:p>
          <a:p>
            <a:pPr>
              <a:lnSpc>
                <a:spcPct val="120000"/>
              </a:lnSpc>
              <a:spcAft>
                <a:spcPts val="600"/>
              </a:spcAft>
              <a:buFont typeface="Wingdings" panose="05000000000000000000" pitchFamily="2" charset="2"/>
              <a:buChar char="Ø"/>
            </a:pPr>
            <a:r>
              <a:rPr lang="en-US" dirty="0"/>
              <a:t>Department of Computer Science and Software Engineering (CSSE)</a:t>
            </a:r>
          </a:p>
          <a:p>
            <a:pPr>
              <a:lnSpc>
                <a:spcPct val="120000"/>
              </a:lnSpc>
              <a:spcAft>
                <a:spcPts val="600"/>
              </a:spcAft>
              <a:buFont typeface="Wingdings" panose="05000000000000000000" pitchFamily="2" charset="2"/>
              <a:buChar char="Ø"/>
            </a:pPr>
            <a:r>
              <a:rPr lang="en-US" dirty="0"/>
              <a:t>Samuel Ginn College of Engineering (SGCOE)</a:t>
            </a:r>
          </a:p>
          <a:p>
            <a:pPr>
              <a:lnSpc>
                <a:spcPct val="120000"/>
              </a:lnSpc>
              <a:spcAft>
                <a:spcPts val="600"/>
              </a:spcAft>
              <a:buFont typeface="Wingdings" panose="05000000000000000000" pitchFamily="2" charset="2"/>
              <a:buChar char="Ø"/>
            </a:pPr>
            <a:r>
              <a:rPr lang="en-US" dirty="0"/>
              <a:t>Auburn University (AU)</a:t>
            </a:r>
          </a:p>
          <a:p>
            <a:pPr marL="0" indent="0">
              <a:lnSpc>
                <a:spcPct val="120000"/>
              </a:lnSpc>
              <a:spcAft>
                <a:spcPts val="600"/>
              </a:spcAft>
              <a:buNone/>
            </a:pPr>
            <a:endParaRPr lang="en-US" dirty="0"/>
          </a:p>
          <a:p>
            <a:pPr>
              <a:lnSpc>
                <a:spcPct val="120000"/>
              </a:lnSpc>
              <a:spcAft>
                <a:spcPts val="600"/>
              </a:spcAft>
              <a:buFont typeface="Wingdings" panose="05000000000000000000" pitchFamily="2" charset="2"/>
              <a:buChar char="Ø"/>
            </a:pPr>
            <a:r>
              <a:rPr lang="en-US" dirty="0"/>
              <a:t>Contract Scientist, Los Alamos National Laboratory (LANL)</a:t>
            </a:r>
          </a:p>
          <a:p>
            <a:pPr>
              <a:lnSpc>
                <a:spcPct val="120000"/>
              </a:lnSpc>
              <a:spcAft>
                <a:spcPts val="600"/>
              </a:spcAft>
              <a:buFont typeface="Wingdings" panose="05000000000000000000" pitchFamily="2" charset="2"/>
              <a:buChar char="Ø"/>
            </a:pPr>
            <a:endParaRPr lang="en-US" dirty="0"/>
          </a:p>
          <a:p>
            <a:pPr>
              <a:lnSpc>
                <a:spcPct val="120000"/>
              </a:lnSpc>
              <a:spcAft>
                <a:spcPts val="600"/>
              </a:spcAft>
              <a:buFont typeface="Wingdings" panose="05000000000000000000" pitchFamily="2" charset="2"/>
              <a:buChar char="Ø"/>
            </a:pPr>
            <a:r>
              <a:rPr lang="en-US" dirty="0"/>
              <a:t>Cyber Consultant, Department 09373 – Cyber Security Initiatives, Sandia National Laboratories (SNL)</a:t>
            </a:r>
          </a:p>
          <a:p>
            <a:pPr>
              <a:lnSpc>
                <a:spcPct val="120000"/>
              </a:lnSpc>
              <a:buFont typeface="Wingdings" panose="05000000000000000000" pitchFamily="2" charset="2"/>
              <a:buChar char="Ø"/>
            </a:pPr>
            <a:endParaRPr lang="en-US" dirty="0"/>
          </a:p>
        </p:txBody>
      </p:sp>
      <p:sp>
        <p:nvSpPr>
          <p:cNvPr id="3" name="Text Placeholder 2">
            <a:extLst>
              <a:ext uri="{FF2B5EF4-FFF2-40B4-BE49-F238E27FC236}">
                <a16:creationId xmlns:a16="http://schemas.microsoft.com/office/drawing/2014/main" id="{B59F42DF-B2B1-C651-D672-20DA0D01EA13}"/>
              </a:ext>
            </a:extLst>
          </p:cNvPr>
          <p:cNvSpPr>
            <a:spLocks noGrp="1"/>
          </p:cNvSpPr>
          <p:nvPr>
            <p:ph type="body" sz="quarter" idx="13"/>
          </p:nvPr>
        </p:nvSpPr>
        <p:spPr/>
        <p:txBody>
          <a:bodyPr/>
          <a:lstStyle/>
          <a:p>
            <a:r>
              <a:rPr lang="en-US" dirty="0"/>
              <a:t>Who is Dr. T?</a:t>
            </a:r>
          </a:p>
        </p:txBody>
      </p:sp>
      <p:sp>
        <p:nvSpPr>
          <p:cNvPr id="4" name="Slide Number Placeholder 3">
            <a:extLst>
              <a:ext uri="{FF2B5EF4-FFF2-40B4-BE49-F238E27FC236}">
                <a16:creationId xmlns:a16="http://schemas.microsoft.com/office/drawing/2014/main" id="{B5DD69CA-0414-88AC-0804-AA8B6473D146}"/>
              </a:ext>
            </a:extLst>
          </p:cNvPr>
          <p:cNvSpPr>
            <a:spLocks noGrp="1"/>
          </p:cNvSpPr>
          <p:nvPr>
            <p:ph type="sldNum" sz="quarter" idx="21"/>
          </p:nvPr>
        </p:nvSpPr>
        <p:spPr/>
        <p:txBody>
          <a:bodyPr/>
          <a:lstStyle/>
          <a:p>
            <a:fld id="{9564885F-477D-A14D-B2C1-5ECAF755F313}" type="slidenum">
              <a:rPr lang="en-US" smtClean="0"/>
              <a:pPr/>
              <a:t>10</a:t>
            </a:fld>
            <a:endParaRPr lang="en-US" spc="400"/>
          </a:p>
        </p:txBody>
      </p:sp>
      <p:sp>
        <p:nvSpPr>
          <p:cNvPr id="5" name="Title 4">
            <a:extLst>
              <a:ext uri="{FF2B5EF4-FFF2-40B4-BE49-F238E27FC236}">
                <a16:creationId xmlns:a16="http://schemas.microsoft.com/office/drawing/2014/main" id="{2C0BC6CF-9AF7-7491-234B-07A57A01D04E}"/>
              </a:ext>
            </a:extLst>
          </p:cNvPr>
          <p:cNvSpPr>
            <a:spLocks noGrp="1"/>
          </p:cNvSpPr>
          <p:nvPr>
            <p:ph type="title"/>
          </p:nvPr>
        </p:nvSpPr>
        <p:spPr/>
        <p:txBody>
          <a:bodyPr/>
          <a:lstStyle/>
          <a:p>
            <a:r>
              <a:rPr lang="en-US" dirty="0"/>
              <a:t>Dr. T’s Many Hats</a:t>
            </a:r>
          </a:p>
        </p:txBody>
      </p:sp>
      <p:pic>
        <p:nvPicPr>
          <p:cNvPr id="6" name="Picture 5" descr="A logo of a university&#10;&#10;AI-generated content may be incorrect.">
            <a:extLst>
              <a:ext uri="{FF2B5EF4-FFF2-40B4-BE49-F238E27FC236}">
                <a16:creationId xmlns:a16="http://schemas.microsoft.com/office/drawing/2014/main" id="{DD2DA29C-6D1E-5388-48C4-62952F66EE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36105" y="1079727"/>
            <a:ext cx="1819226" cy="1447925"/>
          </a:xfrm>
          <a:prstGeom prst="rect">
            <a:avLst/>
          </a:prstGeom>
        </p:spPr>
      </p:pic>
      <p:pic>
        <p:nvPicPr>
          <p:cNvPr id="7" name="Picture 6" descr="A blue and white logo&#10;&#10;AI-generated content may be incorrect.">
            <a:extLst>
              <a:ext uri="{FF2B5EF4-FFF2-40B4-BE49-F238E27FC236}">
                <a16:creationId xmlns:a16="http://schemas.microsoft.com/office/drawing/2014/main" id="{F4670DE2-4144-9528-0FC6-0F0D1526B2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8953" y="4022551"/>
            <a:ext cx="1893529" cy="991144"/>
          </a:xfrm>
          <a:prstGeom prst="rect">
            <a:avLst/>
          </a:prstGeom>
        </p:spPr>
      </p:pic>
      <p:pic>
        <p:nvPicPr>
          <p:cNvPr id="8" name="Graphic 7">
            <a:extLst>
              <a:ext uri="{FF2B5EF4-FFF2-40B4-BE49-F238E27FC236}">
                <a16:creationId xmlns:a16="http://schemas.microsoft.com/office/drawing/2014/main" id="{F6DE8BE6-F5D8-0EFA-ACCB-B0A9872611F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797967" y="5285024"/>
            <a:ext cx="2095500" cy="838200"/>
          </a:xfrm>
          <a:prstGeom prst="rect">
            <a:avLst/>
          </a:prstGeom>
        </p:spPr>
      </p:pic>
    </p:spTree>
    <p:extLst>
      <p:ext uri="{BB962C8B-B14F-4D97-AF65-F5344CB8AC3E}">
        <p14:creationId xmlns:p14="http://schemas.microsoft.com/office/powerpoint/2010/main" val="1147821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6174BE-9F3B-0CE4-B477-D7E4452AED74}"/>
              </a:ext>
            </a:extLst>
          </p:cNvPr>
          <p:cNvSpPr>
            <a:spLocks noGrp="1"/>
          </p:cNvSpPr>
          <p:nvPr>
            <p:ph idx="1"/>
          </p:nvPr>
        </p:nvSpPr>
        <p:spPr>
          <a:xfrm>
            <a:off x="1771444" y="1483566"/>
            <a:ext cx="7958344" cy="4742457"/>
          </a:xfrm>
        </p:spPr>
        <p:txBody>
          <a:bodyPr/>
          <a:lstStyle/>
          <a:p>
            <a:pPr lvl="0"/>
            <a:r>
              <a:rPr lang="en-US" dirty="0"/>
              <a:t>Computational Game Theory employing Co-Evolutionary Algorithms for identifying high-consequence adversarial strategies and corresponding defense strategies</a:t>
            </a:r>
          </a:p>
          <a:p>
            <a:pPr lvl="0"/>
            <a:r>
              <a:rPr lang="en-US" dirty="0"/>
              <a:t>Hyper-heuristics employing Evolutionary Computation for the Automated Design of Algorithms tailored for high-performance on targeted problem classes</a:t>
            </a:r>
          </a:p>
          <a:p>
            <a:pPr lvl="0"/>
            <a:r>
              <a:rPr lang="en-US" dirty="0">
                <a:hlinkClick r:id="rId2"/>
              </a:rPr>
              <a:t>Evolutionary Algorithms for Simulating Molecular Evolution (EASME)</a:t>
            </a:r>
            <a:endParaRPr lang="en-US" dirty="0"/>
          </a:p>
        </p:txBody>
      </p:sp>
      <p:sp>
        <p:nvSpPr>
          <p:cNvPr id="3" name="Text Placeholder 2">
            <a:extLst>
              <a:ext uri="{FF2B5EF4-FFF2-40B4-BE49-F238E27FC236}">
                <a16:creationId xmlns:a16="http://schemas.microsoft.com/office/drawing/2014/main" id="{A1C6E7F4-11BF-B32A-68BD-7BF27686D6B2}"/>
              </a:ext>
            </a:extLst>
          </p:cNvPr>
          <p:cNvSpPr>
            <a:spLocks noGrp="1"/>
          </p:cNvSpPr>
          <p:nvPr>
            <p:ph type="body" sz="quarter" idx="13"/>
          </p:nvPr>
        </p:nvSpPr>
        <p:spPr/>
        <p:txBody>
          <a:bodyPr/>
          <a:lstStyle/>
          <a:p>
            <a:r>
              <a:rPr lang="en-US" dirty="0"/>
              <a:t>EC is nature’s algorithm</a:t>
            </a:r>
          </a:p>
        </p:txBody>
      </p:sp>
      <p:sp>
        <p:nvSpPr>
          <p:cNvPr id="4" name="Slide Number Placeholder 3">
            <a:extLst>
              <a:ext uri="{FF2B5EF4-FFF2-40B4-BE49-F238E27FC236}">
                <a16:creationId xmlns:a16="http://schemas.microsoft.com/office/drawing/2014/main" id="{9DE5C8B3-1FF4-9FDC-AC38-1B86F79D4A3A}"/>
              </a:ext>
            </a:extLst>
          </p:cNvPr>
          <p:cNvSpPr>
            <a:spLocks noGrp="1"/>
          </p:cNvSpPr>
          <p:nvPr>
            <p:ph type="sldNum" sz="quarter" idx="21"/>
          </p:nvPr>
        </p:nvSpPr>
        <p:spPr/>
        <p:txBody>
          <a:bodyPr/>
          <a:lstStyle/>
          <a:p>
            <a:fld id="{9564885F-477D-A14D-B2C1-5ECAF755F313}" type="slidenum">
              <a:rPr lang="en-US" smtClean="0"/>
              <a:pPr/>
              <a:t>11</a:t>
            </a:fld>
            <a:endParaRPr lang="en-US" spc="400"/>
          </a:p>
        </p:txBody>
      </p:sp>
      <p:sp>
        <p:nvSpPr>
          <p:cNvPr id="5" name="Title 4">
            <a:extLst>
              <a:ext uri="{FF2B5EF4-FFF2-40B4-BE49-F238E27FC236}">
                <a16:creationId xmlns:a16="http://schemas.microsoft.com/office/drawing/2014/main" id="{1573A6AA-6EDE-6121-5D19-508D09192AAB}"/>
              </a:ext>
            </a:extLst>
          </p:cNvPr>
          <p:cNvSpPr>
            <a:spLocks noGrp="1"/>
          </p:cNvSpPr>
          <p:nvPr>
            <p:ph type="title"/>
          </p:nvPr>
        </p:nvSpPr>
        <p:spPr/>
        <p:txBody>
          <a:bodyPr/>
          <a:lstStyle/>
          <a:p>
            <a:r>
              <a:rPr lang="en-US" dirty="0"/>
              <a:t>Dr. T’s primary research foci</a:t>
            </a:r>
          </a:p>
        </p:txBody>
      </p:sp>
    </p:spTree>
    <p:extLst>
      <p:ext uri="{BB962C8B-B14F-4D97-AF65-F5344CB8AC3E}">
        <p14:creationId xmlns:p14="http://schemas.microsoft.com/office/powerpoint/2010/main" val="1149875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4D7514E-2F6F-6C8E-E3FC-22A217613950}"/>
              </a:ext>
            </a:extLst>
          </p:cNvPr>
          <p:cNvSpPr>
            <a:spLocks noGrp="1"/>
          </p:cNvSpPr>
          <p:nvPr>
            <p:ph idx="1"/>
          </p:nvPr>
        </p:nvSpPr>
        <p:spPr/>
        <p:txBody>
          <a:bodyPr/>
          <a:lstStyle/>
          <a:p>
            <a:r>
              <a:rPr lang="en-US" dirty="0"/>
              <a:t>Why students typically take this course</a:t>
            </a:r>
          </a:p>
          <a:p>
            <a:pPr lvl="1"/>
            <a:r>
              <a:rPr lang="en-US" dirty="0"/>
              <a:t>Interest in evolutionary computing</a:t>
            </a:r>
          </a:p>
          <a:p>
            <a:pPr lvl="1"/>
            <a:r>
              <a:rPr lang="en-US" dirty="0"/>
              <a:t>Need an AI elective</a:t>
            </a:r>
          </a:p>
          <a:p>
            <a:pPr lvl="1"/>
            <a:r>
              <a:rPr lang="en-US" dirty="0"/>
              <a:t>Fits class schedule</a:t>
            </a:r>
          </a:p>
          <a:p>
            <a:pPr lvl="1"/>
            <a:r>
              <a:rPr lang="en-US" dirty="0"/>
              <a:t>Liked previous Dr. T class</a:t>
            </a:r>
          </a:p>
          <a:p>
            <a:r>
              <a:rPr lang="en-US" dirty="0"/>
              <a:t>Additional reasons to take this course</a:t>
            </a:r>
          </a:p>
          <a:p>
            <a:pPr lvl="1"/>
            <a:r>
              <a:rPr lang="en-US" dirty="0"/>
              <a:t>Become a better computer scientist</a:t>
            </a:r>
          </a:p>
          <a:p>
            <a:pPr lvl="1"/>
            <a:r>
              <a:rPr lang="en-US" dirty="0"/>
              <a:t>Become a better programmer</a:t>
            </a:r>
          </a:p>
          <a:p>
            <a:pPr lvl="1"/>
            <a:endParaRPr lang="en-US" dirty="0"/>
          </a:p>
        </p:txBody>
      </p:sp>
      <p:sp>
        <p:nvSpPr>
          <p:cNvPr id="3" name="Text Placeholder 2">
            <a:extLst>
              <a:ext uri="{FF2B5EF4-FFF2-40B4-BE49-F238E27FC236}">
                <a16:creationId xmlns:a16="http://schemas.microsoft.com/office/drawing/2014/main" id="{03BD443D-890D-28FA-AC6C-F988AF5C20D8}"/>
              </a:ext>
            </a:extLst>
          </p:cNvPr>
          <p:cNvSpPr>
            <a:spLocks noGrp="1"/>
          </p:cNvSpPr>
          <p:nvPr>
            <p:ph type="body" sz="quarter" idx="13"/>
          </p:nvPr>
        </p:nvSpPr>
        <p:spPr>
          <a:xfrm>
            <a:off x="1771444" y="631976"/>
            <a:ext cx="9998798" cy="590334"/>
          </a:xfrm>
        </p:spPr>
        <p:txBody>
          <a:bodyPr/>
          <a:lstStyle/>
          <a:p>
            <a:r>
              <a:rPr lang="en-US" dirty="0"/>
              <a:t>"Begin at the beginning," the King said, very gravely, "and go on till you come to the end: then stop.“ – Alice’s adventures in wonderland</a:t>
            </a:r>
          </a:p>
        </p:txBody>
      </p:sp>
      <p:sp>
        <p:nvSpPr>
          <p:cNvPr id="4" name="Slide Number Placeholder 3">
            <a:extLst>
              <a:ext uri="{FF2B5EF4-FFF2-40B4-BE49-F238E27FC236}">
                <a16:creationId xmlns:a16="http://schemas.microsoft.com/office/drawing/2014/main" id="{9BC9AA6F-9DC3-B22A-27A4-21B786F1A2FD}"/>
              </a:ext>
            </a:extLst>
          </p:cNvPr>
          <p:cNvSpPr>
            <a:spLocks noGrp="1"/>
          </p:cNvSpPr>
          <p:nvPr>
            <p:ph type="sldNum" sz="quarter" idx="21"/>
          </p:nvPr>
        </p:nvSpPr>
        <p:spPr/>
        <p:txBody>
          <a:bodyPr/>
          <a:lstStyle/>
          <a:p>
            <a:fld id="{9564885F-477D-A14D-B2C1-5ECAF755F313}" type="slidenum">
              <a:rPr lang="en-US" smtClean="0"/>
              <a:pPr/>
              <a:t>12</a:t>
            </a:fld>
            <a:endParaRPr lang="en-US" spc="400"/>
          </a:p>
        </p:txBody>
      </p:sp>
      <p:sp>
        <p:nvSpPr>
          <p:cNvPr id="5" name="Title 4">
            <a:extLst>
              <a:ext uri="{FF2B5EF4-FFF2-40B4-BE49-F238E27FC236}">
                <a16:creationId xmlns:a16="http://schemas.microsoft.com/office/drawing/2014/main" id="{11E7AA28-F205-A8F1-3D18-7095D0E7A241}"/>
              </a:ext>
            </a:extLst>
          </p:cNvPr>
          <p:cNvSpPr>
            <a:spLocks noGrp="1"/>
          </p:cNvSpPr>
          <p:nvPr>
            <p:ph type="title"/>
          </p:nvPr>
        </p:nvSpPr>
        <p:spPr/>
        <p:txBody>
          <a:bodyPr/>
          <a:lstStyle/>
          <a:p>
            <a:r>
              <a:rPr lang="en-US" dirty="0"/>
              <a:t>Course motivation</a:t>
            </a:r>
          </a:p>
        </p:txBody>
      </p:sp>
    </p:spTree>
    <p:extLst>
      <p:ext uri="{BB962C8B-B14F-4D97-AF65-F5344CB8AC3E}">
        <p14:creationId xmlns:p14="http://schemas.microsoft.com/office/powerpoint/2010/main" val="1186812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fade">
                                      <p:cBhvr>
                                        <p:cTn id="11" dur="500"/>
                                        <p:tgtEl>
                                          <p:spTgt spid="2">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500"/>
                                        <p:tgtEl>
                                          <p:spTgt spid="2">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Effect transition="in" filter="fade">
                                      <p:cBhvr>
                                        <p:cTn id="26" dur="500"/>
                                        <p:tgtEl>
                                          <p:spTgt spid="2">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fade">
                                      <p:cBhvr>
                                        <p:cTn id="35" dur="500"/>
                                        <p:tgtEl>
                                          <p:spTgt spid="2">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
                                            <p:txEl>
                                              <p:pRg st="7" end="7"/>
                                            </p:txEl>
                                          </p:spTgt>
                                        </p:tgtEl>
                                        <p:attrNameLst>
                                          <p:attrName>style.visibility</p:attrName>
                                        </p:attrNameLst>
                                      </p:cBhvr>
                                      <p:to>
                                        <p:strVal val="visible"/>
                                      </p:to>
                                    </p:set>
                                    <p:animEffect transition="in" filter="fade">
                                      <p:cBhvr>
                                        <p:cTn id="40"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4638A-00D5-4356-D878-C1CB86BAFE0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9ABC419-7FCA-4425-77BE-505709D1559C}"/>
              </a:ext>
            </a:extLst>
          </p:cNvPr>
          <p:cNvSpPr>
            <a:spLocks noGrp="1"/>
          </p:cNvSpPr>
          <p:nvPr>
            <p:ph idx="1"/>
          </p:nvPr>
        </p:nvSpPr>
        <p:spPr/>
        <p:txBody>
          <a:bodyPr/>
          <a:lstStyle/>
          <a:p>
            <a:r>
              <a:rPr lang="en-US" dirty="0"/>
              <a:t>Course platforms:</a:t>
            </a:r>
          </a:p>
          <a:p>
            <a:pPr lvl="1"/>
            <a:r>
              <a:rPr lang="en-US" dirty="0"/>
              <a:t>Canvas</a:t>
            </a:r>
          </a:p>
          <a:p>
            <a:pPr lvl="1"/>
            <a:r>
              <a:rPr lang="en-US" dirty="0"/>
              <a:t>World Wide Web</a:t>
            </a:r>
          </a:p>
          <a:p>
            <a:pPr lvl="1"/>
            <a:r>
              <a:rPr lang="en-US" dirty="0"/>
              <a:t>Discord</a:t>
            </a:r>
          </a:p>
          <a:p>
            <a:pPr lvl="1"/>
            <a:r>
              <a:rPr lang="en-US" dirty="0" err="1"/>
              <a:t>GitHub+Classroom</a:t>
            </a:r>
            <a:r>
              <a:rPr lang="en-US" dirty="0"/>
              <a:t> 50</a:t>
            </a:r>
          </a:p>
          <a:p>
            <a:r>
              <a:rPr lang="en-US" dirty="0"/>
              <a:t>Syllabus</a:t>
            </a:r>
          </a:p>
          <a:p>
            <a:r>
              <a:rPr lang="en-US" dirty="0"/>
              <a:t>Schedule</a:t>
            </a:r>
          </a:p>
          <a:p>
            <a:r>
              <a:rPr lang="en-US" dirty="0"/>
              <a:t>Textbook</a:t>
            </a:r>
          </a:p>
        </p:txBody>
      </p:sp>
      <p:sp>
        <p:nvSpPr>
          <p:cNvPr id="3" name="Text Placeholder 2">
            <a:extLst>
              <a:ext uri="{FF2B5EF4-FFF2-40B4-BE49-F238E27FC236}">
                <a16:creationId xmlns:a16="http://schemas.microsoft.com/office/drawing/2014/main" id="{44D587C5-4C85-5B5A-195C-D797DD8AF813}"/>
              </a:ext>
            </a:extLst>
          </p:cNvPr>
          <p:cNvSpPr>
            <a:spLocks noGrp="1"/>
          </p:cNvSpPr>
          <p:nvPr>
            <p:ph type="body" sz="quarter" idx="13"/>
          </p:nvPr>
        </p:nvSpPr>
        <p:spPr>
          <a:xfrm>
            <a:off x="1771444" y="631976"/>
            <a:ext cx="9998798" cy="590334"/>
          </a:xfrm>
        </p:spPr>
        <p:txBody>
          <a:bodyPr/>
          <a:lstStyle/>
          <a:p>
            <a:r>
              <a:rPr lang="en-US" dirty="0"/>
              <a:t>"If you don't know where you are going, any road will get you there.“ – </a:t>
            </a:r>
            <a:r>
              <a:rPr lang="en-US" dirty="0" err="1"/>
              <a:t>alice</a:t>
            </a:r>
            <a:r>
              <a:rPr lang="en-US" dirty="0"/>
              <a:t> in wonderland</a:t>
            </a:r>
          </a:p>
        </p:txBody>
      </p:sp>
      <p:sp>
        <p:nvSpPr>
          <p:cNvPr id="4" name="Slide Number Placeholder 3">
            <a:extLst>
              <a:ext uri="{FF2B5EF4-FFF2-40B4-BE49-F238E27FC236}">
                <a16:creationId xmlns:a16="http://schemas.microsoft.com/office/drawing/2014/main" id="{B722310F-FE3E-8202-72AA-57B4D326F58A}"/>
              </a:ext>
            </a:extLst>
          </p:cNvPr>
          <p:cNvSpPr>
            <a:spLocks noGrp="1"/>
          </p:cNvSpPr>
          <p:nvPr>
            <p:ph type="sldNum" sz="quarter" idx="21"/>
          </p:nvPr>
        </p:nvSpPr>
        <p:spPr/>
        <p:txBody>
          <a:bodyPr/>
          <a:lstStyle/>
          <a:p>
            <a:fld id="{9564885F-477D-A14D-B2C1-5ECAF755F313}" type="slidenum">
              <a:rPr lang="en-US" smtClean="0"/>
              <a:pPr/>
              <a:t>13</a:t>
            </a:fld>
            <a:endParaRPr lang="en-US" spc="400"/>
          </a:p>
        </p:txBody>
      </p:sp>
      <p:sp>
        <p:nvSpPr>
          <p:cNvPr id="5" name="Title 4">
            <a:extLst>
              <a:ext uri="{FF2B5EF4-FFF2-40B4-BE49-F238E27FC236}">
                <a16:creationId xmlns:a16="http://schemas.microsoft.com/office/drawing/2014/main" id="{21CF6F2E-A49A-A366-827D-C9B98705BE1E}"/>
              </a:ext>
            </a:extLst>
          </p:cNvPr>
          <p:cNvSpPr>
            <a:spLocks noGrp="1"/>
          </p:cNvSpPr>
          <p:nvPr>
            <p:ph type="title"/>
          </p:nvPr>
        </p:nvSpPr>
        <p:spPr/>
        <p:txBody>
          <a:bodyPr/>
          <a:lstStyle/>
          <a:p>
            <a:r>
              <a:rPr lang="en-US" dirty="0"/>
              <a:t>Course overview</a:t>
            </a:r>
          </a:p>
        </p:txBody>
      </p:sp>
    </p:spTree>
    <p:extLst>
      <p:ext uri="{BB962C8B-B14F-4D97-AF65-F5344CB8AC3E}">
        <p14:creationId xmlns:p14="http://schemas.microsoft.com/office/powerpoint/2010/main" val="1400313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266DD-1E7E-F5DC-2834-B73280A5FA8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BFAE77-597D-9CB3-64EA-9211BE66A005}"/>
              </a:ext>
            </a:extLst>
          </p:cNvPr>
          <p:cNvSpPr>
            <a:spLocks noGrp="1"/>
          </p:cNvSpPr>
          <p:nvPr>
            <p:ph idx="1"/>
          </p:nvPr>
        </p:nvSpPr>
        <p:spPr>
          <a:xfrm>
            <a:off x="981735" y="1298712"/>
            <a:ext cx="6717929" cy="4824381"/>
          </a:xfrm>
        </p:spPr>
        <p:txBody>
          <a:bodyPr/>
          <a:lstStyle/>
          <a:p>
            <a:r>
              <a:rPr lang="en-US" dirty="0"/>
              <a:t>María Victoria Liendro</a:t>
            </a:r>
          </a:p>
          <a:p>
            <a:r>
              <a:rPr lang="en-US" dirty="0"/>
              <a:t>Fall 2026 TA</a:t>
            </a:r>
          </a:p>
          <a:p>
            <a:r>
              <a:rPr lang="en-US" dirty="0"/>
              <a:t>First time COMP 5660/6660 TA</a:t>
            </a:r>
          </a:p>
          <a:p>
            <a:r>
              <a:rPr lang="en-US" dirty="0"/>
              <a:t>PhD student in </a:t>
            </a:r>
            <a:r>
              <a:rPr lang="en-US" dirty="0" err="1"/>
              <a:t>BioAI</a:t>
            </a:r>
            <a:r>
              <a:rPr lang="en-US" dirty="0"/>
              <a:t> Lab on EASME project</a:t>
            </a:r>
          </a:p>
          <a:p>
            <a:endParaRPr lang="en-US" dirty="0"/>
          </a:p>
        </p:txBody>
      </p:sp>
      <p:sp>
        <p:nvSpPr>
          <p:cNvPr id="3" name="Text Placeholder 2">
            <a:extLst>
              <a:ext uri="{FF2B5EF4-FFF2-40B4-BE49-F238E27FC236}">
                <a16:creationId xmlns:a16="http://schemas.microsoft.com/office/drawing/2014/main" id="{702B5437-872D-8D64-E961-D73DCDA9C921}"/>
              </a:ext>
            </a:extLst>
          </p:cNvPr>
          <p:cNvSpPr>
            <a:spLocks noGrp="1"/>
          </p:cNvSpPr>
          <p:nvPr>
            <p:ph type="body" sz="quarter" idx="13"/>
          </p:nvPr>
        </p:nvSpPr>
        <p:spPr/>
        <p:txBody>
          <a:bodyPr/>
          <a:lstStyle/>
          <a:p>
            <a:r>
              <a:rPr lang="en-US" dirty="0"/>
              <a:t>"Would you tell me, please, which way I ought to go from here?“ – </a:t>
            </a:r>
            <a:r>
              <a:rPr lang="en-US" dirty="0" err="1"/>
              <a:t>alice</a:t>
            </a:r>
            <a:r>
              <a:rPr lang="en-US" dirty="0"/>
              <a:t> in wonderland</a:t>
            </a:r>
          </a:p>
        </p:txBody>
      </p:sp>
      <p:sp>
        <p:nvSpPr>
          <p:cNvPr id="4" name="Slide Number Placeholder 3">
            <a:extLst>
              <a:ext uri="{FF2B5EF4-FFF2-40B4-BE49-F238E27FC236}">
                <a16:creationId xmlns:a16="http://schemas.microsoft.com/office/drawing/2014/main" id="{731F2D0C-154F-DF77-150F-EE1C2D1568BB}"/>
              </a:ext>
            </a:extLst>
          </p:cNvPr>
          <p:cNvSpPr>
            <a:spLocks noGrp="1"/>
          </p:cNvSpPr>
          <p:nvPr>
            <p:ph type="sldNum" sz="quarter" idx="21"/>
          </p:nvPr>
        </p:nvSpPr>
        <p:spPr/>
        <p:txBody>
          <a:bodyPr/>
          <a:lstStyle/>
          <a:p>
            <a:fld id="{9564885F-477D-A14D-B2C1-5ECAF755F313}" type="slidenum">
              <a:rPr lang="en-US" smtClean="0"/>
              <a:pPr/>
              <a:t>14</a:t>
            </a:fld>
            <a:endParaRPr lang="en-US" spc="400"/>
          </a:p>
        </p:txBody>
      </p:sp>
      <p:sp>
        <p:nvSpPr>
          <p:cNvPr id="5" name="Title 4">
            <a:extLst>
              <a:ext uri="{FF2B5EF4-FFF2-40B4-BE49-F238E27FC236}">
                <a16:creationId xmlns:a16="http://schemas.microsoft.com/office/drawing/2014/main" id="{B97FF4F7-7E45-CB20-6942-4D13D098A578}"/>
              </a:ext>
            </a:extLst>
          </p:cNvPr>
          <p:cNvSpPr>
            <a:spLocks noGrp="1"/>
          </p:cNvSpPr>
          <p:nvPr>
            <p:ph type="title"/>
          </p:nvPr>
        </p:nvSpPr>
        <p:spPr/>
        <p:txBody>
          <a:bodyPr/>
          <a:lstStyle/>
          <a:p>
            <a:r>
              <a:rPr lang="en-US" dirty="0"/>
              <a:t>TA introduction</a:t>
            </a:r>
          </a:p>
        </p:txBody>
      </p:sp>
      <p:pic>
        <p:nvPicPr>
          <p:cNvPr id="8" name="Picture 7">
            <a:extLst>
              <a:ext uri="{FF2B5EF4-FFF2-40B4-BE49-F238E27FC236}">
                <a16:creationId xmlns:a16="http://schemas.microsoft.com/office/drawing/2014/main" id="{B7B1EA71-AAB4-C2E6-9AE8-745FF339CF6D}"/>
              </a:ext>
            </a:extLst>
          </p:cNvPr>
          <p:cNvPicPr>
            <a:picLocks noChangeAspect="1"/>
          </p:cNvPicPr>
          <p:nvPr/>
        </p:nvPicPr>
        <p:blipFill>
          <a:blip r:embed="rId2"/>
          <a:stretch>
            <a:fillRect/>
          </a:stretch>
        </p:blipFill>
        <p:spPr>
          <a:xfrm>
            <a:off x="8020732" y="1298712"/>
            <a:ext cx="3709977" cy="4927312"/>
          </a:xfrm>
          <a:prstGeom prst="rect">
            <a:avLst/>
          </a:prstGeom>
        </p:spPr>
      </p:pic>
    </p:spTree>
    <p:extLst>
      <p:ext uri="{BB962C8B-B14F-4D97-AF65-F5344CB8AC3E}">
        <p14:creationId xmlns:p14="http://schemas.microsoft.com/office/powerpoint/2010/main" val="3951905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0FAE5-AC7B-DBCB-3D5E-6C847D342CA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21F8DA-3896-46A6-01B5-6B08A725D2A4}"/>
              </a:ext>
            </a:extLst>
          </p:cNvPr>
          <p:cNvSpPr>
            <a:spLocks noGrp="1"/>
          </p:cNvSpPr>
          <p:nvPr>
            <p:ph idx="1"/>
          </p:nvPr>
        </p:nvSpPr>
        <p:spPr>
          <a:xfrm>
            <a:off x="981735" y="1298712"/>
            <a:ext cx="6717929" cy="4824381"/>
          </a:xfrm>
        </p:spPr>
        <p:txBody>
          <a:bodyPr/>
          <a:lstStyle/>
          <a:p>
            <a:r>
              <a:rPr lang="en-US" dirty="0"/>
              <a:t>Sean Harris</a:t>
            </a:r>
          </a:p>
          <a:p>
            <a:r>
              <a:rPr lang="en-US" dirty="0"/>
              <a:t>Fall 2026 TA</a:t>
            </a:r>
          </a:p>
          <a:p>
            <a:r>
              <a:rPr lang="en-US" dirty="0"/>
              <a:t>COMP 5660/6660 TA since 2019</a:t>
            </a:r>
          </a:p>
          <a:p>
            <a:r>
              <a:rPr lang="en-US" dirty="0"/>
              <a:t>PhD candidate in BONSAI Lab on Co-Evolutionary Attacker and Defender Strategies (CEADS) and Adversarial Threats to </a:t>
            </a:r>
            <a:r>
              <a:rPr lang="en-US" dirty="0" err="1"/>
              <a:t>LArge</a:t>
            </a:r>
            <a:r>
              <a:rPr lang="en-US" dirty="0"/>
              <a:t> Satellite Networks (ATLAS-N) projects</a:t>
            </a:r>
          </a:p>
        </p:txBody>
      </p:sp>
      <p:sp>
        <p:nvSpPr>
          <p:cNvPr id="3" name="Text Placeholder 2">
            <a:extLst>
              <a:ext uri="{FF2B5EF4-FFF2-40B4-BE49-F238E27FC236}">
                <a16:creationId xmlns:a16="http://schemas.microsoft.com/office/drawing/2014/main" id="{1020B999-94B0-064E-6C8D-4011867DC722}"/>
              </a:ext>
            </a:extLst>
          </p:cNvPr>
          <p:cNvSpPr>
            <a:spLocks noGrp="1"/>
          </p:cNvSpPr>
          <p:nvPr>
            <p:ph type="body" sz="quarter" idx="13"/>
          </p:nvPr>
        </p:nvSpPr>
        <p:spPr/>
        <p:txBody>
          <a:bodyPr/>
          <a:lstStyle/>
          <a:p>
            <a:r>
              <a:rPr lang="en-US" dirty="0"/>
              <a:t>"Would you tell me, please, which way I ought to go from here?“ – </a:t>
            </a:r>
            <a:r>
              <a:rPr lang="en-US" dirty="0" err="1"/>
              <a:t>alice</a:t>
            </a:r>
            <a:r>
              <a:rPr lang="en-US" dirty="0"/>
              <a:t> in wonderland</a:t>
            </a:r>
          </a:p>
        </p:txBody>
      </p:sp>
      <p:sp>
        <p:nvSpPr>
          <p:cNvPr id="4" name="Slide Number Placeholder 3">
            <a:extLst>
              <a:ext uri="{FF2B5EF4-FFF2-40B4-BE49-F238E27FC236}">
                <a16:creationId xmlns:a16="http://schemas.microsoft.com/office/drawing/2014/main" id="{403A7A5D-7EEA-7C09-C287-A6EEEDDF704B}"/>
              </a:ext>
            </a:extLst>
          </p:cNvPr>
          <p:cNvSpPr>
            <a:spLocks noGrp="1"/>
          </p:cNvSpPr>
          <p:nvPr>
            <p:ph type="sldNum" sz="quarter" idx="21"/>
          </p:nvPr>
        </p:nvSpPr>
        <p:spPr/>
        <p:txBody>
          <a:bodyPr/>
          <a:lstStyle/>
          <a:p>
            <a:fld id="{9564885F-477D-A14D-B2C1-5ECAF755F313}" type="slidenum">
              <a:rPr lang="en-US" smtClean="0"/>
              <a:pPr/>
              <a:t>15</a:t>
            </a:fld>
            <a:endParaRPr lang="en-US" spc="400"/>
          </a:p>
        </p:txBody>
      </p:sp>
      <p:sp>
        <p:nvSpPr>
          <p:cNvPr id="5" name="Title 4">
            <a:extLst>
              <a:ext uri="{FF2B5EF4-FFF2-40B4-BE49-F238E27FC236}">
                <a16:creationId xmlns:a16="http://schemas.microsoft.com/office/drawing/2014/main" id="{E55ED060-6113-613F-63BE-0273F7825C66}"/>
              </a:ext>
            </a:extLst>
          </p:cNvPr>
          <p:cNvSpPr>
            <a:spLocks noGrp="1"/>
          </p:cNvSpPr>
          <p:nvPr>
            <p:ph type="title"/>
          </p:nvPr>
        </p:nvSpPr>
        <p:spPr/>
        <p:txBody>
          <a:bodyPr/>
          <a:lstStyle/>
          <a:p>
            <a:r>
              <a:rPr lang="en-US" dirty="0"/>
              <a:t>TA introduction</a:t>
            </a:r>
          </a:p>
        </p:txBody>
      </p:sp>
      <p:pic>
        <p:nvPicPr>
          <p:cNvPr id="8" name="Picture 7">
            <a:extLst>
              <a:ext uri="{FF2B5EF4-FFF2-40B4-BE49-F238E27FC236}">
                <a16:creationId xmlns:a16="http://schemas.microsoft.com/office/drawing/2014/main" id="{013E1CDB-7528-CDC2-CC5E-15F24B2979A0}"/>
              </a:ext>
            </a:extLst>
          </p:cNvPr>
          <p:cNvPicPr>
            <a:picLocks noChangeAspect="1"/>
          </p:cNvPicPr>
          <p:nvPr/>
        </p:nvPicPr>
        <p:blipFill>
          <a:blip r:embed="rId2"/>
          <a:srcRect/>
          <a:stretch/>
        </p:blipFill>
        <p:spPr>
          <a:xfrm>
            <a:off x="8027978" y="1298712"/>
            <a:ext cx="3695484" cy="4927312"/>
          </a:xfrm>
          <a:prstGeom prst="rect">
            <a:avLst/>
          </a:prstGeom>
        </p:spPr>
      </p:pic>
    </p:spTree>
    <p:extLst>
      <p:ext uri="{BB962C8B-B14F-4D97-AF65-F5344CB8AC3E}">
        <p14:creationId xmlns:p14="http://schemas.microsoft.com/office/powerpoint/2010/main" val="2531361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05ADEE1-E672-6D2B-6200-31B842BEB009}"/>
              </a:ext>
            </a:extLst>
          </p:cNvPr>
          <p:cNvSpPr>
            <a:spLocks noGrp="1"/>
          </p:cNvSpPr>
          <p:nvPr>
            <p:ph idx="1"/>
          </p:nvPr>
        </p:nvSpPr>
        <p:spPr>
          <a:xfrm>
            <a:off x="981735" y="1298712"/>
            <a:ext cx="6717929" cy="4824381"/>
          </a:xfrm>
        </p:spPr>
        <p:txBody>
          <a:bodyPr/>
          <a:lstStyle/>
          <a:p>
            <a:r>
              <a:rPr lang="en-US" dirty="0"/>
              <a:t>Ruby Browning</a:t>
            </a:r>
          </a:p>
          <a:p>
            <a:r>
              <a:rPr lang="en-US" dirty="0"/>
              <a:t>Fall 2026 Lead TA</a:t>
            </a:r>
          </a:p>
          <a:p>
            <a:r>
              <a:rPr lang="en-US" dirty="0"/>
              <a:t>COMP 5660/6660 TA since 2024</a:t>
            </a:r>
          </a:p>
          <a:p>
            <a:r>
              <a:rPr lang="en-US" dirty="0"/>
              <a:t>PhD student (almost candidate!) in </a:t>
            </a:r>
            <a:r>
              <a:rPr lang="en-US" dirty="0" err="1"/>
              <a:t>BioAI</a:t>
            </a:r>
            <a:r>
              <a:rPr lang="en-US" dirty="0"/>
              <a:t> Lab on EASME project</a:t>
            </a:r>
          </a:p>
          <a:p>
            <a:endParaRPr lang="en-US" dirty="0"/>
          </a:p>
        </p:txBody>
      </p:sp>
      <p:sp>
        <p:nvSpPr>
          <p:cNvPr id="3" name="Text Placeholder 2">
            <a:extLst>
              <a:ext uri="{FF2B5EF4-FFF2-40B4-BE49-F238E27FC236}">
                <a16:creationId xmlns:a16="http://schemas.microsoft.com/office/drawing/2014/main" id="{F31240F5-6E9D-3204-5493-720F049D666D}"/>
              </a:ext>
            </a:extLst>
          </p:cNvPr>
          <p:cNvSpPr>
            <a:spLocks noGrp="1"/>
          </p:cNvSpPr>
          <p:nvPr>
            <p:ph type="body" sz="quarter" idx="13"/>
          </p:nvPr>
        </p:nvSpPr>
        <p:spPr/>
        <p:txBody>
          <a:bodyPr/>
          <a:lstStyle/>
          <a:p>
            <a:r>
              <a:rPr lang="en-US" dirty="0"/>
              <a:t>"Would you tell me, please, which way I ought to go from here?“ – </a:t>
            </a:r>
            <a:r>
              <a:rPr lang="en-US" dirty="0" err="1"/>
              <a:t>alice</a:t>
            </a:r>
            <a:r>
              <a:rPr lang="en-US" dirty="0"/>
              <a:t> in wonderland</a:t>
            </a:r>
          </a:p>
        </p:txBody>
      </p:sp>
      <p:sp>
        <p:nvSpPr>
          <p:cNvPr id="4" name="Slide Number Placeholder 3">
            <a:extLst>
              <a:ext uri="{FF2B5EF4-FFF2-40B4-BE49-F238E27FC236}">
                <a16:creationId xmlns:a16="http://schemas.microsoft.com/office/drawing/2014/main" id="{6CB49189-B6C4-2510-2D76-A1C907E5058A}"/>
              </a:ext>
            </a:extLst>
          </p:cNvPr>
          <p:cNvSpPr>
            <a:spLocks noGrp="1"/>
          </p:cNvSpPr>
          <p:nvPr>
            <p:ph type="sldNum" sz="quarter" idx="21"/>
          </p:nvPr>
        </p:nvSpPr>
        <p:spPr/>
        <p:txBody>
          <a:bodyPr/>
          <a:lstStyle/>
          <a:p>
            <a:fld id="{9564885F-477D-A14D-B2C1-5ECAF755F313}" type="slidenum">
              <a:rPr lang="en-US" smtClean="0"/>
              <a:pPr/>
              <a:t>16</a:t>
            </a:fld>
            <a:endParaRPr lang="en-US" spc="400"/>
          </a:p>
        </p:txBody>
      </p:sp>
      <p:sp>
        <p:nvSpPr>
          <p:cNvPr id="5" name="Title 4">
            <a:extLst>
              <a:ext uri="{FF2B5EF4-FFF2-40B4-BE49-F238E27FC236}">
                <a16:creationId xmlns:a16="http://schemas.microsoft.com/office/drawing/2014/main" id="{6045381A-CAFF-3082-D5B3-ED4A73C1EFA7}"/>
              </a:ext>
            </a:extLst>
          </p:cNvPr>
          <p:cNvSpPr>
            <a:spLocks noGrp="1"/>
          </p:cNvSpPr>
          <p:nvPr>
            <p:ph type="title"/>
          </p:nvPr>
        </p:nvSpPr>
        <p:spPr/>
        <p:txBody>
          <a:bodyPr/>
          <a:lstStyle/>
          <a:p>
            <a:r>
              <a:rPr lang="en-US" dirty="0"/>
              <a:t>TA introduction</a:t>
            </a:r>
          </a:p>
        </p:txBody>
      </p:sp>
      <p:pic>
        <p:nvPicPr>
          <p:cNvPr id="7" name="Picture 6">
            <a:extLst>
              <a:ext uri="{FF2B5EF4-FFF2-40B4-BE49-F238E27FC236}">
                <a16:creationId xmlns:a16="http://schemas.microsoft.com/office/drawing/2014/main" id="{6011960E-4D96-7A31-27AA-0C754062AEA9}"/>
              </a:ext>
            </a:extLst>
          </p:cNvPr>
          <p:cNvPicPr>
            <a:picLocks noChangeAspect="1"/>
          </p:cNvPicPr>
          <p:nvPr/>
        </p:nvPicPr>
        <p:blipFill>
          <a:blip r:embed="rId2"/>
          <a:stretch>
            <a:fillRect/>
          </a:stretch>
        </p:blipFill>
        <p:spPr>
          <a:xfrm>
            <a:off x="8115300" y="1298712"/>
            <a:ext cx="3654942" cy="4873256"/>
          </a:xfrm>
          <a:prstGeom prst="rect">
            <a:avLst/>
          </a:prstGeom>
        </p:spPr>
      </p:pic>
    </p:spTree>
    <p:extLst>
      <p:ext uri="{BB962C8B-B14F-4D97-AF65-F5344CB8AC3E}">
        <p14:creationId xmlns:p14="http://schemas.microsoft.com/office/powerpoint/2010/main" val="4221490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4AD40-E3FC-1E47-EF37-EFD4F91E27B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C9741F2-F064-03C7-C59A-3BB80695943E}"/>
              </a:ext>
            </a:extLst>
          </p:cNvPr>
          <p:cNvSpPr>
            <a:spLocks noGrp="1"/>
          </p:cNvSpPr>
          <p:nvPr>
            <p:ph idx="1"/>
          </p:nvPr>
        </p:nvSpPr>
        <p:spPr>
          <a:xfrm>
            <a:off x="473820" y="1383848"/>
            <a:ext cx="11296422" cy="4842176"/>
          </a:xfrm>
        </p:spPr>
        <p:txBody>
          <a:bodyPr/>
          <a:lstStyle/>
          <a:p>
            <a:pPr>
              <a:lnSpc>
                <a:spcPct val="120000"/>
              </a:lnSpc>
              <a:spcAft>
                <a:spcPts val="600"/>
              </a:spcAft>
              <a:buFont typeface="Wingdings" panose="05000000000000000000" pitchFamily="2" charset="2"/>
              <a:buChar char="Ø"/>
            </a:pPr>
            <a:r>
              <a:rPr lang="en-US" dirty="0"/>
              <a:t>Instructor introduction</a:t>
            </a:r>
          </a:p>
          <a:p>
            <a:pPr>
              <a:lnSpc>
                <a:spcPct val="120000"/>
              </a:lnSpc>
              <a:spcAft>
                <a:spcPts val="600"/>
              </a:spcAft>
              <a:buFont typeface="Wingdings" panose="05000000000000000000" pitchFamily="2" charset="2"/>
              <a:buChar char="Ø"/>
            </a:pPr>
            <a:r>
              <a:rPr lang="en-US" dirty="0"/>
              <a:t>Course motivation</a:t>
            </a:r>
          </a:p>
          <a:p>
            <a:pPr>
              <a:lnSpc>
                <a:spcPct val="120000"/>
              </a:lnSpc>
              <a:spcAft>
                <a:spcPts val="600"/>
              </a:spcAft>
              <a:buFont typeface="Wingdings" panose="05000000000000000000" pitchFamily="2" charset="2"/>
              <a:buChar char="Ø"/>
            </a:pPr>
            <a:r>
              <a:rPr lang="en-US" dirty="0"/>
              <a:t>Course overview (Canvas, syllabus, website)</a:t>
            </a:r>
          </a:p>
          <a:p>
            <a:pPr>
              <a:lnSpc>
                <a:spcPct val="120000"/>
              </a:lnSpc>
              <a:spcAft>
                <a:spcPts val="600"/>
              </a:spcAft>
              <a:buFont typeface="Wingdings" panose="05000000000000000000" pitchFamily="2" charset="2"/>
              <a:buChar char="Ø"/>
            </a:pPr>
            <a:r>
              <a:rPr lang="en-US" dirty="0"/>
              <a:t>TA introduction</a:t>
            </a:r>
          </a:p>
          <a:p>
            <a:pPr>
              <a:lnSpc>
                <a:spcPct val="120000"/>
              </a:lnSpc>
              <a:buFont typeface="Wingdings" panose="05000000000000000000" pitchFamily="2" charset="2"/>
              <a:buChar char="Ø"/>
            </a:pPr>
            <a:r>
              <a:rPr lang="en-US" dirty="0"/>
              <a:t>Assignment 0</a:t>
            </a:r>
          </a:p>
        </p:txBody>
      </p:sp>
      <p:sp>
        <p:nvSpPr>
          <p:cNvPr id="3" name="Text Placeholder 2">
            <a:extLst>
              <a:ext uri="{FF2B5EF4-FFF2-40B4-BE49-F238E27FC236}">
                <a16:creationId xmlns:a16="http://schemas.microsoft.com/office/drawing/2014/main" id="{A047E551-D7FC-BD19-49B6-B7EC6AD792A5}"/>
              </a:ext>
            </a:extLst>
          </p:cNvPr>
          <p:cNvSpPr>
            <a:spLocks noGrp="1"/>
          </p:cNvSpPr>
          <p:nvPr>
            <p:ph type="body" sz="quarter" idx="13"/>
          </p:nvPr>
        </p:nvSpPr>
        <p:spPr/>
        <p:txBody>
          <a:bodyPr/>
          <a:lstStyle/>
          <a:p>
            <a:r>
              <a:rPr lang="en-US" dirty="0"/>
              <a:t>Course introduction</a:t>
            </a:r>
          </a:p>
        </p:txBody>
      </p:sp>
      <p:sp>
        <p:nvSpPr>
          <p:cNvPr id="4" name="Slide Number Placeholder 3">
            <a:extLst>
              <a:ext uri="{FF2B5EF4-FFF2-40B4-BE49-F238E27FC236}">
                <a16:creationId xmlns:a16="http://schemas.microsoft.com/office/drawing/2014/main" id="{3B0085E7-C956-8382-E7DD-E8D26F02F33B}"/>
              </a:ext>
            </a:extLst>
          </p:cNvPr>
          <p:cNvSpPr>
            <a:spLocks noGrp="1"/>
          </p:cNvSpPr>
          <p:nvPr>
            <p:ph type="sldNum" sz="quarter" idx="21"/>
          </p:nvPr>
        </p:nvSpPr>
        <p:spPr/>
        <p:txBody>
          <a:bodyPr/>
          <a:lstStyle/>
          <a:p>
            <a:fld id="{9564885F-477D-A14D-B2C1-5ECAF755F313}" type="slidenum">
              <a:rPr lang="en-US" smtClean="0"/>
              <a:pPr/>
              <a:t>1</a:t>
            </a:fld>
            <a:endParaRPr lang="en-US" spc="400"/>
          </a:p>
        </p:txBody>
      </p:sp>
      <p:sp>
        <p:nvSpPr>
          <p:cNvPr id="5" name="Title 4">
            <a:extLst>
              <a:ext uri="{FF2B5EF4-FFF2-40B4-BE49-F238E27FC236}">
                <a16:creationId xmlns:a16="http://schemas.microsoft.com/office/drawing/2014/main" id="{7D08DA92-2605-937F-0CDE-726370503CC5}"/>
              </a:ext>
            </a:extLst>
          </p:cNvPr>
          <p:cNvSpPr>
            <a:spLocks noGrp="1"/>
          </p:cNvSpPr>
          <p:nvPr>
            <p:ph type="title"/>
          </p:nvPr>
        </p:nvSpPr>
        <p:spPr/>
        <p:txBody>
          <a:bodyPr/>
          <a:lstStyle/>
          <a:p>
            <a:r>
              <a:rPr lang="en-US" dirty="0"/>
              <a:t>Today’s agenda</a:t>
            </a:r>
          </a:p>
        </p:txBody>
      </p:sp>
    </p:spTree>
    <p:extLst>
      <p:ext uri="{BB962C8B-B14F-4D97-AF65-F5344CB8AC3E}">
        <p14:creationId xmlns:p14="http://schemas.microsoft.com/office/powerpoint/2010/main" val="2902835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C1AD6-2AD2-7FF7-8480-05BF471D27A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0DB8570-3FDB-67BA-9BA2-E05243E863F3}"/>
              </a:ext>
            </a:extLst>
          </p:cNvPr>
          <p:cNvSpPr>
            <a:spLocks noGrp="1"/>
          </p:cNvSpPr>
          <p:nvPr>
            <p:ph type="body" sz="quarter" idx="13"/>
          </p:nvPr>
        </p:nvSpPr>
        <p:spPr/>
        <p:txBody>
          <a:bodyPr/>
          <a:lstStyle/>
          <a:p>
            <a:r>
              <a:rPr lang="en-US" dirty="0"/>
              <a:t>Welcome to the wonderful world of dr. T</a:t>
            </a:r>
          </a:p>
        </p:txBody>
      </p:sp>
      <p:sp>
        <p:nvSpPr>
          <p:cNvPr id="4" name="Slide Number Placeholder 3">
            <a:extLst>
              <a:ext uri="{FF2B5EF4-FFF2-40B4-BE49-F238E27FC236}">
                <a16:creationId xmlns:a16="http://schemas.microsoft.com/office/drawing/2014/main" id="{8C8FB0AA-3421-D0CE-38B2-DEF2EFC28712}"/>
              </a:ext>
            </a:extLst>
          </p:cNvPr>
          <p:cNvSpPr>
            <a:spLocks noGrp="1"/>
          </p:cNvSpPr>
          <p:nvPr>
            <p:ph type="sldNum" sz="quarter" idx="21"/>
          </p:nvPr>
        </p:nvSpPr>
        <p:spPr/>
        <p:txBody>
          <a:bodyPr/>
          <a:lstStyle/>
          <a:p>
            <a:fld id="{9564885F-477D-A14D-B2C1-5ECAF755F313}" type="slidenum">
              <a:rPr lang="en-US" smtClean="0"/>
              <a:pPr/>
              <a:t>2</a:t>
            </a:fld>
            <a:endParaRPr lang="en-US" spc="400"/>
          </a:p>
        </p:txBody>
      </p:sp>
      <p:sp>
        <p:nvSpPr>
          <p:cNvPr id="5" name="Title 4">
            <a:extLst>
              <a:ext uri="{FF2B5EF4-FFF2-40B4-BE49-F238E27FC236}">
                <a16:creationId xmlns:a16="http://schemas.microsoft.com/office/drawing/2014/main" id="{C26C1106-21AB-FCDC-0023-D621DA486E17}"/>
              </a:ext>
            </a:extLst>
          </p:cNvPr>
          <p:cNvSpPr>
            <a:spLocks noGrp="1"/>
          </p:cNvSpPr>
          <p:nvPr>
            <p:ph type="title"/>
          </p:nvPr>
        </p:nvSpPr>
        <p:spPr/>
        <p:txBody>
          <a:bodyPr/>
          <a:lstStyle/>
          <a:p>
            <a:r>
              <a:rPr lang="en-US" dirty="0"/>
              <a:t>Instructor introduction</a:t>
            </a:r>
          </a:p>
        </p:txBody>
      </p:sp>
      <p:pic>
        <p:nvPicPr>
          <p:cNvPr id="9" name="Picture 8">
            <a:extLst>
              <a:ext uri="{FF2B5EF4-FFF2-40B4-BE49-F238E27FC236}">
                <a16:creationId xmlns:a16="http://schemas.microsoft.com/office/drawing/2014/main" id="{017FA117-F1D7-97BB-D2A0-CA284A4EEEB7}"/>
              </a:ext>
            </a:extLst>
          </p:cNvPr>
          <p:cNvPicPr>
            <a:picLocks noChangeAspect="1"/>
          </p:cNvPicPr>
          <p:nvPr/>
        </p:nvPicPr>
        <p:blipFill>
          <a:blip r:embed="rId2"/>
          <a:stretch>
            <a:fillRect/>
          </a:stretch>
        </p:blipFill>
        <p:spPr>
          <a:xfrm>
            <a:off x="1771444" y="1298712"/>
            <a:ext cx="8151874" cy="4585429"/>
          </a:xfrm>
          <a:prstGeom prst="rect">
            <a:avLst/>
          </a:prstGeom>
        </p:spPr>
      </p:pic>
    </p:spTree>
    <p:extLst>
      <p:ext uri="{BB962C8B-B14F-4D97-AF65-F5344CB8AC3E}">
        <p14:creationId xmlns:p14="http://schemas.microsoft.com/office/powerpoint/2010/main" val="345108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1179D6E1-FDA2-357A-2E7E-EEDED0FC1D12}"/>
              </a:ext>
            </a:extLst>
          </p:cNvPr>
          <p:cNvPicPr>
            <a:picLocks noGrp="1" noChangeAspect="1"/>
          </p:cNvPicPr>
          <p:nvPr>
            <p:ph idx="1"/>
          </p:nvPr>
        </p:nvPicPr>
        <p:blipFill>
          <a:blip r:embed="rId2"/>
          <a:stretch>
            <a:fillRect/>
          </a:stretch>
        </p:blipFill>
        <p:spPr>
          <a:xfrm>
            <a:off x="1771650" y="1743260"/>
            <a:ext cx="9998075" cy="4006481"/>
          </a:xfrm>
        </p:spPr>
      </p:pic>
      <p:sp>
        <p:nvSpPr>
          <p:cNvPr id="3" name="Text Placeholder 2">
            <a:extLst>
              <a:ext uri="{FF2B5EF4-FFF2-40B4-BE49-F238E27FC236}">
                <a16:creationId xmlns:a16="http://schemas.microsoft.com/office/drawing/2014/main" id="{2A0A159F-E148-2005-D423-461E731DED68}"/>
              </a:ext>
            </a:extLst>
          </p:cNvPr>
          <p:cNvSpPr>
            <a:spLocks noGrp="1"/>
          </p:cNvSpPr>
          <p:nvPr>
            <p:ph type="body" sz="quarter" idx="13"/>
          </p:nvPr>
        </p:nvSpPr>
        <p:spPr/>
        <p:txBody>
          <a:bodyPr/>
          <a:lstStyle/>
          <a:p>
            <a:r>
              <a:rPr lang="en-US" dirty="0"/>
              <a:t>Leiden university was founded in 1575</a:t>
            </a:r>
          </a:p>
        </p:txBody>
      </p:sp>
      <p:sp>
        <p:nvSpPr>
          <p:cNvPr id="4" name="Slide Number Placeholder 3">
            <a:extLst>
              <a:ext uri="{FF2B5EF4-FFF2-40B4-BE49-F238E27FC236}">
                <a16:creationId xmlns:a16="http://schemas.microsoft.com/office/drawing/2014/main" id="{EB880ED0-94EB-AC14-1606-2F6F6BA145B2}"/>
              </a:ext>
            </a:extLst>
          </p:cNvPr>
          <p:cNvSpPr>
            <a:spLocks noGrp="1"/>
          </p:cNvSpPr>
          <p:nvPr>
            <p:ph type="sldNum" sz="quarter" idx="21"/>
          </p:nvPr>
        </p:nvSpPr>
        <p:spPr/>
        <p:txBody>
          <a:bodyPr/>
          <a:lstStyle/>
          <a:p>
            <a:fld id="{9564885F-477D-A14D-B2C1-5ECAF755F313}" type="slidenum">
              <a:rPr lang="en-US" smtClean="0"/>
              <a:pPr/>
              <a:t>3</a:t>
            </a:fld>
            <a:endParaRPr lang="en-US" spc="400"/>
          </a:p>
        </p:txBody>
      </p:sp>
      <p:sp>
        <p:nvSpPr>
          <p:cNvPr id="5" name="Title 4">
            <a:extLst>
              <a:ext uri="{FF2B5EF4-FFF2-40B4-BE49-F238E27FC236}">
                <a16:creationId xmlns:a16="http://schemas.microsoft.com/office/drawing/2014/main" id="{1EFEA50E-CFB4-F01E-EAAA-F599B0570AE2}"/>
              </a:ext>
            </a:extLst>
          </p:cNvPr>
          <p:cNvSpPr>
            <a:spLocks noGrp="1"/>
          </p:cNvSpPr>
          <p:nvPr>
            <p:ph type="title"/>
          </p:nvPr>
        </p:nvSpPr>
        <p:spPr/>
        <p:txBody>
          <a:bodyPr/>
          <a:lstStyle/>
          <a:p>
            <a:r>
              <a:rPr lang="en-US" dirty="0"/>
              <a:t>1991: enrolled at </a:t>
            </a:r>
            <a:r>
              <a:rPr lang="en-US" dirty="0" err="1"/>
              <a:t>leiden</a:t>
            </a:r>
            <a:r>
              <a:rPr lang="en-US" dirty="0"/>
              <a:t> university </a:t>
            </a:r>
          </a:p>
        </p:txBody>
      </p:sp>
      <p:pic>
        <p:nvPicPr>
          <p:cNvPr id="1026" name="Picture 2" descr="Universiteit Leiden">
            <a:extLst>
              <a:ext uri="{FF2B5EF4-FFF2-40B4-BE49-F238E27FC236}">
                <a16:creationId xmlns:a16="http://schemas.microsoft.com/office/drawing/2014/main" id="{2FE3D350-9279-A282-87C5-00CB0CC766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0104" y="329238"/>
            <a:ext cx="2648096" cy="1122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6138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Gusz picture">
            <a:extLst>
              <a:ext uri="{FF2B5EF4-FFF2-40B4-BE49-F238E27FC236}">
                <a16:creationId xmlns:a16="http://schemas.microsoft.com/office/drawing/2014/main" id="{33C45F0A-9CCF-20B1-E7BC-10DB93F6FD2F}"/>
              </a:ext>
            </a:extLst>
          </p:cNvPr>
          <p:cNvPicPr>
            <a:picLocks noGrp="1" noChangeAspect="1"/>
          </p:cNvPicPr>
          <p:nvPr>
            <p:ph idx="1"/>
          </p:nvPr>
        </p:nvPicPr>
        <p:blipFill>
          <a:blip r:embed="rId2"/>
          <a:stretch>
            <a:fillRect/>
          </a:stretch>
        </p:blipFill>
        <p:spPr>
          <a:xfrm>
            <a:off x="7344610" y="1316038"/>
            <a:ext cx="3860574" cy="4860925"/>
          </a:xfrm>
          <a:prstGeom prst="rect">
            <a:avLst/>
          </a:prstGeom>
        </p:spPr>
      </p:pic>
      <p:sp>
        <p:nvSpPr>
          <p:cNvPr id="3" name="Text Placeholder 2">
            <a:extLst>
              <a:ext uri="{FF2B5EF4-FFF2-40B4-BE49-F238E27FC236}">
                <a16:creationId xmlns:a16="http://schemas.microsoft.com/office/drawing/2014/main" id="{E2968EEF-19FB-8B4C-3268-DE8E7B1FC17C}"/>
              </a:ext>
            </a:extLst>
          </p:cNvPr>
          <p:cNvSpPr>
            <a:spLocks noGrp="1"/>
          </p:cNvSpPr>
          <p:nvPr>
            <p:ph type="body" sz="quarter" idx="13"/>
          </p:nvPr>
        </p:nvSpPr>
        <p:spPr/>
        <p:txBody>
          <a:bodyPr/>
          <a:lstStyle/>
          <a:p>
            <a:r>
              <a:rPr lang="en-US" dirty="0"/>
              <a:t>Dr. </a:t>
            </a:r>
            <a:r>
              <a:rPr lang="en-US" dirty="0" err="1"/>
              <a:t>guszti</a:t>
            </a:r>
            <a:r>
              <a:rPr lang="en-US" dirty="0"/>
              <a:t> </a:t>
            </a:r>
            <a:r>
              <a:rPr lang="en-US" dirty="0" err="1"/>
              <a:t>eiben’s</a:t>
            </a:r>
            <a:r>
              <a:rPr lang="en-US" dirty="0"/>
              <a:t> first class at </a:t>
            </a:r>
            <a:r>
              <a:rPr lang="en-US" dirty="0" err="1"/>
              <a:t>leiden</a:t>
            </a:r>
            <a:r>
              <a:rPr lang="en-US" dirty="0"/>
              <a:t> university</a:t>
            </a:r>
          </a:p>
        </p:txBody>
      </p:sp>
      <p:sp>
        <p:nvSpPr>
          <p:cNvPr id="4" name="Slide Number Placeholder 3">
            <a:extLst>
              <a:ext uri="{FF2B5EF4-FFF2-40B4-BE49-F238E27FC236}">
                <a16:creationId xmlns:a16="http://schemas.microsoft.com/office/drawing/2014/main" id="{32D8BCC2-8F42-BC79-567E-3A0F2C1DF230}"/>
              </a:ext>
            </a:extLst>
          </p:cNvPr>
          <p:cNvSpPr>
            <a:spLocks noGrp="1"/>
          </p:cNvSpPr>
          <p:nvPr>
            <p:ph type="sldNum" sz="quarter" idx="21"/>
          </p:nvPr>
        </p:nvSpPr>
        <p:spPr/>
        <p:txBody>
          <a:bodyPr/>
          <a:lstStyle/>
          <a:p>
            <a:fld id="{9564885F-477D-A14D-B2C1-5ECAF755F313}" type="slidenum">
              <a:rPr lang="en-US" smtClean="0"/>
              <a:pPr/>
              <a:t>4</a:t>
            </a:fld>
            <a:endParaRPr lang="en-US" spc="400"/>
          </a:p>
        </p:txBody>
      </p:sp>
      <p:sp>
        <p:nvSpPr>
          <p:cNvPr id="5" name="Title 4">
            <a:extLst>
              <a:ext uri="{FF2B5EF4-FFF2-40B4-BE49-F238E27FC236}">
                <a16:creationId xmlns:a16="http://schemas.microsoft.com/office/drawing/2014/main" id="{B933576E-27E3-4241-81AA-8C73821DA2FC}"/>
              </a:ext>
            </a:extLst>
          </p:cNvPr>
          <p:cNvSpPr>
            <a:spLocks noGrp="1"/>
          </p:cNvSpPr>
          <p:nvPr>
            <p:ph type="title"/>
          </p:nvPr>
        </p:nvSpPr>
        <p:spPr/>
        <p:txBody>
          <a:bodyPr/>
          <a:lstStyle/>
          <a:p>
            <a:r>
              <a:rPr lang="en-US" dirty="0"/>
              <a:t>1995: took class on evolutionary computing</a:t>
            </a:r>
          </a:p>
        </p:txBody>
      </p:sp>
      <p:pic>
        <p:nvPicPr>
          <p:cNvPr id="7" name="Picture 6">
            <a:extLst>
              <a:ext uri="{FF2B5EF4-FFF2-40B4-BE49-F238E27FC236}">
                <a16:creationId xmlns:a16="http://schemas.microsoft.com/office/drawing/2014/main" id="{97DBE505-EC22-320B-4A92-17BB53B2F6E6}"/>
              </a:ext>
            </a:extLst>
          </p:cNvPr>
          <p:cNvPicPr>
            <a:picLocks noChangeAspect="1"/>
          </p:cNvPicPr>
          <p:nvPr/>
        </p:nvPicPr>
        <p:blipFill>
          <a:blip r:embed="rId3"/>
          <a:stretch>
            <a:fillRect/>
          </a:stretch>
        </p:blipFill>
        <p:spPr>
          <a:xfrm>
            <a:off x="2302587" y="1082524"/>
            <a:ext cx="3416606" cy="5143500"/>
          </a:xfrm>
          <a:prstGeom prst="rect">
            <a:avLst/>
          </a:prstGeom>
        </p:spPr>
      </p:pic>
    </p:spTree>
    <p:extLst>
      <p:ext uri="{BB962C8B-B14F-4D97-AF65-F5344CB8AC3E}">
        <p14:creationId xmlns:p14="http://schemas.microsoft.com/office/powerpoint/2010/main" val="3843807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9D8824-AE8B-4C77-8F55-6BB655199121}"/>
              </a:ext>
            </a:extLst>
          </p:cNvPr>
          <p:cNvSpPr>
            <a:spLocks noGrp="1"/>
          </p:cNvSpPr>
          <p:nvPr>
            <p:ph type="body" sz="quarter" idx="13"/>
          </p:nvPr>
        </p:nvSpPr>
        <p:spPr/>
        <p:txBody>
          <a:bodyPr/>
          <a:lstStyle/>
          <a:p>
            <a:r>
              <a:rPr lang="en-US" dirty="0"/>
              <a:t>The north Atlantic treaty organization (NATO) was founded in 1949</a:t>
            </a:r>
          </a:p>
        </p:txBody>
      </p:sp>
      <p:sp>
        <p:nvSpPr>
          <p:cNvPr id="4" name="Slide Number Placeholder 3">
            <a:extLst>
              <a:ext uri="{FF2B5EF4-FFF2-40B4-BE49-F238E27FC236}">
                <a16:creationId xmlns:a16="http://schemas.microsoft.com/office/drawing/2014/main" id="{B8304639-92DA-9536-2D6A-0B92ACBF1CB8}"/>
              </a:ext>
            </a:extLst>
          </p:cNvPr>
          <p:cNvSpPr>
            <a:spLocks noGrp="1"/>
          </p:cNvSpPr>
          <p:nvPr>
            <p:ph type="sldNum" sz="quarter" idx="21"/>
          </p:nvPr>
        </p:nvSpPr>
        <p:spPr/>
        <p:txBody>
          <a:bodyPr/>
          <a:lstStyle/>
          <a:p>
            <a:fld id="{9564885F-477D-A14D-B2C1-5ECAF755F313}" type="slidenum">
              <a:rPr lang="en-US" smtClean="0"/>
              <a:pPr/>
              <a:t>5</a:t>
            </a:fld>
            <a:endParaRPr lang="en-US" spc="400"/>
          </a:p>
        </p:txBody>
      </p:sp>
      <p:sp>
        <p:nvSpPr>
          <p:cNvPr id="5" name="Title 4">
            <a:extLst>
              <a:ext uri="{FF2B5EF4-FFF2-40B4-BE49-F238E27FC236}">
                <a16:creationId xmlns:a16="http://schemas.microsoft.com/office/drawing/2014/main" id="{CCF6A861-36B2-48F6-BA41-666DF46E6466}"/>
              </a:ext>
            </a:extLst>
          </p:cNvPr>
          <p:cNvSpPr>
            <a:spLocks noGrp="1"/>
          </p:cNvSpPr>
          <p:nvPr>
            <p:ph type="title"/>
          </p:nvPr>
        </p:nvSpPr>
        <p:spPr>
          <a:xfrm>
            <a:off x="1771444" y="230876"/>
            <a:ext cx="10420556" cy="666736"/>
          </a:xfrm>
        </p:spPr>
        <p:txBody>
          <a:bodyPr/>
          <a:lstStyle/>
          <a:p>
            <a:r>
              <a:rPr lang="en-US" dirty="0"/>
              <a:t>1996: Internship at NATO + Masters</a:t>
            </a:r>
          </a:p>
        </p:txBody>
      </p:sp>
      <p:pic>
        <p:nvPicPr>
          <p:cNvPr id="7" name="Picture 6">
            <a:extLst>
              <a:ext uri="{FF2B5EF4-FFF2-40B4-BE49-F238E27FC236}">
                <a16:creationId xmlns:a16="http://schemas.microsoft.com/office/drawing/2014/main" id="{1311A2E0-CAA3-BECF-5584-3896915BFD96}"/>
              </a:ext>
            </a:extLst>
          </p:cNvPr>
          <p:cNvPicPr>
            <a:picLocks noChangeAspect="1"/>
          </p:cNvPicPr>
          <p:nvPr/>
        </p:nvPicPr>
        <p:blipFill>
          <a:blip r:embed="rId2"/>
          <a:stretch>
            <a:fillRect/>
          </a:stretch>
        </p:blipFill>
        <p:spPr>
          <a:xfrm>
            <a:off x="6845301" y="969963"/>
            <a:ext cx="5346700" cy="5860140"/>
          </a:xfrm>
          <a:prstGeom prst="rect">
            <a:avLst/>
          </a:prstGeom>
        </p:spPr>
      </p:pic>
      <p:pic>
        <p:nvPicPr>
          <p:cNvPr id="2052" name="Picture 4" descr="SiteName">
            <a:extLst>
              <a:ext uri="{FF2B5EF4-FFF2-40B4-BE49-F238E27FC236}">
                <a16:creationId xmlns:a16="http://schemas.microsoft.com/office/drawing/2014/main" id="{B76303BB-A1B4-2593-9A5D-476CCA9AE9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1444" y="1056563"/>
            <a:ext cx="2622252" cy="180935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NATO - News: Secretary General appoints independent group as part of NATO  reflection on southern neighbourhood, 06-Oct.-2023">
            <a:extLst>
              <a:ext uri="{FF2B5EF4-FFF2-40B4-BE49-F238E27FC236}">
                <a16:creationId xmlns:a16="http://schemas.microsoft.com/office/drawing/2014/main" id="{E15F9084-720B-6D60-394D-B76347FC51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73" y="2929467"/>
            <a:ext cx="6861573" cy="390063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SHAPE Technical Centre - Wikipedia">
            <a:extLst>
              <a:ext uri="{FF2B5EF4-FFF2-40B4-BE49-F238E27FC236}">
                <a16:creationId xmlns:a16="http://schemas.microsoft.com/office/drawing/2014/main" id="{81AAC784-3CA3-218F-79CE-B2E21D8769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3332" y="962577"/>
            <a:ext cx="1312333" cy="1864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5894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532D041-1BCF-6266-671A-9C07107F171D}"/>
              </a:ext>
            </a:extLst>
          </p:cNvPr>
          <p:cNvSpPr>
            <a:spLocks noGrp="1"/>
          </p:cNvSpPr>
          <p:nvPr>
            <p:ph type="body" sz="quarter" idx="13"/>
          </p:nvPr>
        </p:nvSpPr>
        <p:spPr>
          <a:xfrm>
            <a:off x="1569027" y="631976"/>
            <a:ext cx="10201215" cy="350772"/>
          </a:xfrm>
        </p:spPr>
        <p:txBody>
          <a:bodyPr/>
          <a:lstStyle/>
          <a:p>
            <a:r>
              <a:rPr lang="en-US" dirty="0"/>
              <a:t>University of Missouri – </a:t>
            </a:r>
            <a:r>
              <a:rPr lang="en-US" dirty="0" err="1"/>
              <a:t>rolla</a:t>
            </a:r>
            <a:r>
              <a:rPr lang="en-US" dirty="0"/>
              <a:t> (UMR) became Missouri university of science and technology (Missouri S&amp;T) on January 1, 2008</a:t>
            </a:r>
          </a:p>
        </p:txBody>
      </p:sp>
      <p:sp>
        <p:nvSpPr>
          <p:cNvPr id="4" name="Slide Number Placeholder 3">
            <a:extLst>
              <a:ext uri="{FF2B5EF4-FFF2-40B4-BE49-F238E27FC236}">
                <a16:creationId xmlns:a16="http://schemas.microsoft.com/office/drawing/2014/main" id="{D5937553-7823-322E-BFD8-460FA1DA63D6}"/>
              </a:ext>
            </a:extLst>
          </p:cNvPr>
          <p:cNvSpPr>
            <a:spLocks noGrp="1"/>
          </p:cNvSpPr>
          <p:nvPr>
            <p:ph type="sldNum" sz="quarter" idx="21"/>
          </p:nvPr>
        </p:nvSpPr>
        <p:spPr/>
        <p:txBody>
          <a:bodyPr/>
          <a:lstStyle/>
          <a:p>
            <a:fld id="{9564885F-477D-A14D-B2C1-5ECAF755F313}" type="slidenum">
              <a:rPr lang="en-US" smtClean="0"/>
              <a:pPr/>
              <a:t>6</a:t>
            </a:fld>
            <a:endParaRPr lang="en-US" spc="400"/>
          </a:p>
        </p:txBody>
      </p:sp>
      <p:sp>
        <p:nvSpPr>
          <p:cNvPr id="5" name="Title 4">
            <a:extLst>
              <a:ext uri="{FF2B5EF4-FFF2-40B4-BE49-F238E27FC236}">
                <a16:creationId xmlns:a16="http://schemas.microsoft.com/office/drawing/2014/main" id="{52A91979-732B-8901-5265-89A7CD4E7115}"/>
              </a:ext>
            </a:extLst>
          </p:cNvPr>
          <p:cNvSpPr>
            <a:spLocks noGrp="1"/>
          </p:cNvSpPr>
          <p:nvPr>
            <p:ph type="title"/>
          </p:nvPr>
        </p:nvSpPr>
        <p:spPr>
          <a:xfrm>
            <a:off x="1569027" y="230876"/>
            <a:ext cx="10401299" cy="666736"/>
          </a:xfrm>
        </p:spPr>
        <p:txBody>
          <a:bodyPr/>
          <a:lstStyle/>
          <a:p>
            <a:r>
              <a:rPr lang="en-US" dirty="0"/>
              <a:t>2002: </a:t>
            </a:r>
            <a:r>
              <a:rPr lang="en-US" dirty="0" err="1"/>
              <a:t>Phd</a:t>
            </a:r>
            <a:r>
              <a:rPr lang="en-US" dirty="0"/>
              <a:t> + assistant professor, UMR CS department</a:t>
            </a:r>
          </a:p>
        </p:txBody>
      </p:sp>
      <p:pic>
        <p:nvPicPr>
          <p:cNvPr id="7" name="Picture 6">
            <a:extLst>
              <a:ext uri="{FF2B5EF4-FFF2-40B4-BE49-F238E27FC236}">
                <a16:creationId xmlns:a16="http://schemas.microsoft.com/office/drawing/2014/main" id="{2DAE1E24-B133-6517-4DBC-8E77F0525821}"/>
              </a:ext>
            </a:extLst>
          </p:cNvPr>
          <p:cNvPicPr>
            <a:picLocks noChangeAspect="1"/>
          </p:cNvPicPr>
          <p:nvPr/>
        </p:nvPicPr>
        <p:blipFill>
          <a:blip r:embed="rId2"/>
          <a:stretch>
            <a:fillRect/>
          </a:stretch>
        </p:blipFill>
        <p:spPr>
          <a:xfrm>
            <a:off x="3369150" y="1285998"/>
            <a:ext cx="6543777" cy="4334432"/>
          </a:xfrm>
          <a:prstGeom prst="rect">
            <a:avLst/>
          </a:prstGeom>
        </p:spPr>
      </p:pic>
      <p:pic>
        <p:nvPicPr>
          <p:cNvPr id="2050" name="Picture 2">
            <a:extLst>
              <a:ext uri="{FF2B5EF4-FFF2-40B4-BE49-F238E27FC236}">
                <a16:creationId xmlns:a16="http://schemas.microsoft.com/office/drawing/2014/main" id="{C83FBE2B-9CA6-3407-EF1F-F6B482FE0C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49458" y="3013501"/>
            <a:ext cx="1023357" cy="83099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32B7EBC-1AE7-C6FF-373C-78C333683A1E}"/>
              </a:ext>
            </a:extLst>
          </p:cNvPr>
          <p:cNvSpPr txBox="1"/>
          <p:nvPr/>
        </p:nvSpPr>
        <p:spPr>
          <a:xfrm>
            <a:off x="5329341" y="5563295"/>
            <a:ext cx="2944344" cy="830997"/>
          </a:xfrm>
          <a:prstGeom prst="rect">
            <a:avLst/>
          </a:prstGeom>
          <a:noFill/>
        </p:spPr>
        <p:txBody>
          <a:bodyPr wrap="square" rtlCol="0">
            <a:spAutoFit/>
          </a:bodyPr>
          <a:lstStyle/>
          <a:p>
            <a:r>
              <a:rPr lang="en-US" sz="2400" b="1" dirty="0"/>
              <a:t>Natural Computation Laboratory (NC-LAB)</a:t>
            </a:r>
          </a:p>
        </p:txBody>
      </p:sp>
      <p:pic>
        <p:nvPicPr>
          <p:cNvPr id="6" name="Picture 3">
            <a:extLst>
              <a:ext uri="{FF2B5EF4-FFF2-40B4-BE49-F238E27FC236}">
                <a16:creationId xmlns:a16="http://schemas.microsoft.com/office/drawing/2014/main" id="{C24BA593-1718-B4B2-3BE0-FD6B3376F3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306161" y="1928046"/>
            <a:ext cx="4304646" cy="3045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2927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0FC7327-7945-D420-B00D-9E37301DA880}"/>
              </a:ext>
            </a:extLst>
          </p:cNvPr>
          <p:cNvSpPr>
            <a:spLocks noGrp="1"/>
          </p:cNvSpPr>
          <p:nvPr>
            <p:ph type="body" sz="quarter" idx="13"/>
          </p:nvPr>
        </p:nvSpPr>
        <p:spPr>
          <a:xfrm>
            <a:off x="1537398" y="631976"/>
            <a:ext cx="10528873" cy="350772"/>
          </a:xfrm>
        </p:spPr>
        <p:txBody>
          <a:bodyPr/>
          <a:lstStyle/>
          <a:p>
            <a:r>
              <a:rPr lang="en-US" dirty="0"/>
              <a:t>Au is one of 187 universities in the nation classified as r1 – very high RESEARCH </a:t>
            </a:r>
            <a:r>
              <a:rPr lang="en-US" dirty="0" err="1"/>
              <a:t>SpENDING</a:t>
            </a:r>
            <a:r>
              <a:rPr lang="en-US" dirty="0"/>
              <a:t> &amp; DOCTORATE PRODUCTION AMONG 3,927 universities (so just 4.76% are R1)</a:t>
            </a:r>
          </a:p>
        </p:txBody>
      </p:sp>
      <p:sp>
        <p:nvSpPr>
          <p:cNvPr id="4" name="Slide Number Placeholder 3">
            <a:extLst>
              <a:ext uri="{FF2B5EF4-FFF2-40B4-BE49-F238E27FC236}">
                <a16:creationId xmlns:a16="http://schemas.microsoft.com/office/drawing/2014/main" id="{1C62410D-93B0-CD9D-21FA-2AA9F04E804F}"/>
              </a:ext>
            </a:extLst>
          </p:cNvPr>
          <p:cNvSpPr>
            <a:spLocks noGrp="1"/>
          </p:cNvSpPr>
          <p:nvPr>
            <p:ph type="sldNum" sz="quarter" idx="21"/>
          </p:nvPr>
        </p:nvSpPr>
        <p:spPr/>
        <p:txBody>
          <a:bodyPr/>
          <a:lstStyle/>
          <a:p>
            <a:fld id="{9564885F-477D-A14D-B2C1-5ECAF755F313}" type="slidenum">
              <a:rPr lang="en-US" smtClean="0"/>
              <a:pPr/>
              <a:t>7</a:t>
            </a:fld>
            <a:endParaRPr lang="en-US" spc="400"/>
          </a:p>
        </p:txBody>
      </p:sp>
      <p:sp>
        <p:nvSpPr>
          <p:cNvPr id="5" name="Title 4">
            <a:extLst>
              <a:ext uri="{FF2B5EF4-FFF2-40B4-BE49-F238E27FC236}">
                <a16:creationId xmlns:a16="http://schemas.microsoft.com/office/drawing/2014/main" id="{5031FD6C-344F-F6DB-E915-D0A6B57A8F64}"/>
              </a:ext>
            </a:extLst>
          </p:cNvPr>
          <p:cNvSpPr>
            <a:spLocks noGrp="1"/>
          </p:cNvSpPr>
          <p:nvPr>
            <p:ph type="title"/>
          </p:nvPr>
        </p:nvSpPr>
        <p:spPr>
          <a:xfrm>
            <a:off x="1537398" y="230876"/>
            <a:ext cx="10237261" cy="666736"/>
          </a:xfrm>
        </p:spPr>
        <p:txBody>
          <a:bodyPr/>
          <a:lstStyle/>
          <a:p>
            <a:r>
              <a:rPr lang="en-US" dirty="0"/>
              <a:t>2019: Dr. t moves from S&amp;T to auburn university</a:t>
            </a:r>
          </a:p>
        </p:txBody>
      </p:sp>
      <p:pic>
        <p:nvPicPr>
          <p:cNvPr id="7" name="Picture 6">
            <a:extLst>
              <a:ext uri="{FF2B5EF4-FFF2-40B4-BE49-F238E27FC236}">
                <a16:creationId xmlns:a16="http://schemas.microsoft.com/office/drawing/2014/main" id="{DAA88F91-CC41-0F28-0EED-54D27EA1287F}"/>
              </a:ext>
            </a:extLst>
          </p:cNvPr>
          <p:cNvPicPr>
            <a:picLocks noChangeAspect="1"/>
          </p:cNvPicPr>
          <p:nvPr/>
        </p:nvPicPr>
        <p:blipFill>
          <a:blip r:embed="rId2"/>
          <a:stretch>
            <a:fillRect/>
          </a:stretch>
        </p:blipFill>
        <p:spPr>
          <a:xfrm>
            <a:off x="139627" y="1661553"/>
            <a:ext cx="5346773" cy="4319971"/>
          </a:xfrm>
          <a:prstGeom prst="rect">
            <a:avLst/>
          </a:prstGeom>
        </p:spPr>
      </p:pic>
      <p:pic>
        <p:nvPicPr>
          <p:cNvPr id="5122" name="Picture 2">
            <a:extLst>
              <a:ext uri="{FF2B5EF4-FFF2-40B4-BE49-F238E27FC236}">
                <a16:creationId xmlns:a16="http://schemas.microsoft.com/office/drawing/2014/main" id="{87A9F311-5E6D-389A-C8E1-0D0B86FFB3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5460" y="1661553"/>
            <a:ext cx="6480810" cy="4320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9717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FBB242-4121-09CC-7D57-599AF33C65FA}"/>
              </a:ext>
            </a:extLst>
          </p:cNvPr>
          <p:cNvSpPr>
            <a:spLocks noGrp="1"/>
          </p:cNvSpPr>
          <p:nvPr>
            <p:ph type="sldNum" sz="quarter" idx="21"/>
          </p:nvPr>
        </p:nvSpPr>
        <p:spPr/>
        <p:txBody>
          <a:bodyPr/>
          <a:lstStyle/>
          <a:p>
            <a:fld id="{9564885F-477D-A14D-B2C1-5ECAF755F313}" type="slidenum">
              <a:rPr lang="en-US" smtClean="0"/>
              <a:pPr/>
              <a:t>8</a:t>
            </a:fld>
            <a:endParaRPr lang="en-US" spc="400"/>
          </a:p>
        </p:txBody>
      </p:sp>
      <p:sp>
        <p:nvSpPr>
          <p:cNvPr id="5" name="Title 4">
            <a:extLst>
              <a:ext uri="{FF2B5EF4-FFF2-40B4-BE49-F238E27FC236}">
                <a16:creationId xmlns:a16="http://schemas.microsoft.com/office/drawing/2014/main" id="{D23D8ED0-6D94-E3B2-0871-D3520A621917}"/>
              </a:ext>
            </a:extLst>
          </p:cNvPr>
          <p:cNvSpPr>
            <a:spLocks noGrp="1"/>
          </p:cNvSpPr>
          <p:nvPr>
            <p:ph type="title"/>
          </p:nvPr>
        </p:nvSpPr>
        <p:spPr>
          <a:xfrm>
            <a:off x="1622181" y="238560"/>
            <a:ext cx="9998798" cy="666736"/>
          </a:xfrm>
        </p:spPr>
        <p:txBody>
          <a:bodyPr/>
          <a:lstStyle/>
          <a:p>
            <a:r>
              <a:rPr lang="en-US" dirty="0"/>
              <a:t>2019: dr. t founds the biomimetic national security artificial intelligence (bonsai) lab</a:t>
            </a:r>
          </a:p>
        </p:txBody>
      </p:sp>
      <p:pic>
        <p:nvPicPr>
          <p:cNvPr id="7170" name="Picture 2" descr="A picture containing text, book, businesscard&#10;&#10;Description automatically generated">
            <a:extLst>
              <a:ext uri="{FF2B5EF4-FFF2-40B4-BE49-F238E27FC236}">
                <a16:creationId xmlns:a16="http://schemas.microsoft.com/office/drawing/2014/main" id="{DA9F5132-E2FD-8CA7-64DF-C6D303DE02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9483" y="982748"/>
            <a:ext cx="4946788" cy="585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860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AU_2023">
  <a:themeElements>
    <a:clrScheme name="AU 2023">
      <a:dk1>
        <a:srgbClr val="485970"/>
      </a:dk1>
      <a:lt1>
        <a:srgbClr val="0B2341"/>
      </a:lt1>
      <a:dk2>
        <a:srgbClr val="B6BDC6"/>
      </a:dk2>
      <a:lt2>
        <a:srgbClr val="8591A0"/>
      </a:lt2>
      <a:accent1>
        <a:srgbClr val="DFE2E6"/>
      </a:accent1>
      <a:accent2>
        <a:srgbClr val="E86100"/>
      </a:accent2>
      <a:accent3>
        <a:srgbClr val="CC4E0B"/>
      </a:accent3>
      <a:accent4>
        <a:srgbClr val="DA5806"/>
      </a:accent4>
      <a:accent5>
        <a:srgbClr val="F0873B"/>
      </a:accent5>
      <a:accent6>
        <a:srgbClr val="F8AD76"/>
      </a:accent6>
      <a:hlink>
        <a:srgbClr val="E86100"/>
      </a:hlink>
      <a:folHlink>
        <a:srgbClr val="E861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pirit White">
      <a:srgbClr val="FFFFFF"/>
    </a:custClr>
    <a:custClr name="Body Copy Gray">
      <a:srgbClr val="404040"/>
    </a:custClr>
    <a:custClr name="Bodda Getta Blue">
      <a:srgbClr val="0093D2"/>
    </a:custClr>
    <a:custClr name="Samford Brick Orange">
      <a:srgbClr val="CB530D"/>
    </a:custClr>
    <a:custClr name="Campus Green">
      <a:srgbClr val="4E8020"/>
    </a:custClr>
    <a:custClr name="Sunkissed Yellow">
      <a:srgbClr val="FFC044"/>
    </a:custClr>
    <a:custClr name="Never To Yield Teal">
      <a:srgbClr val="00A597"/>
    </a:custClr>
    <a:custClr name="Nova Brown">
      <a:srgbClr val="7A685B"/>
    </a:custClr>
  </a:custClrLst>
  <a:extLst>
    <a:ext uri="{05A4C25C-085E-4340-85A3-A5531E510DB2}">
      <thm15:themeFamily xmlns:thm15="http://schemas.microsoft.com/office/thememl/2012/main" name="AUBURN_PPT Template_Master_July 2023" id="{9A787AB2-F916-CA49-8181-68BDC29B00D1}" vid="{EE5CABBB-E4BF-234A-804A-4CEFEFA7C011}"/>
    </a:ext>
  </a:extLst>
</a:theme>
</file>

<file path=ppt/theme/theme2.xml><?xml version="1.0" encoding="utf-8"?>
<a:theme xmlns:a="http://schemas.openxmlformats.org/drawingml/2006/main" name="2_AU_2023">
  <a:themeElements>
    <a:clrScheme name="AU 2023">
      <a:dk1>
        <a:srgbClr val="485970"/>
      </a:dk1>
      <a:lt1>
        <a:srgbClr val="0B2341"/>
      </a:lt1>
      <a:dk2>
        <a:srgbClr val="B6BDC6"/>
      </a:dk2>
      <a:lt2>
        <a:srgbClr val="8591A0"/>
      </a:lt2>
      <a:accent1>
        <a:srgbClr val="DFE2E6"/>
      </a:accent1>
      <a:accent2>
        <a:srgbClr val="E86100"/>
      </a:accent2>
      <a:accent3>
        <a:srgbClr val="CC4E0B"/>
      </a:accent3>
      <a:accent4>
        <a:srgbClr val="DA5806"/>
      </a:accent4>
      <a:accent5>
        <a:srgbClr val="F0873B"/>
      </a:accent5>
      <a:accent6>
        <a:srgbClr val="F8AD76"/>
      </a:accent6>
      <a:hlink>
        <a:srgbClr val="E86100"/>
      </a:hlink>
      <a:folHlink>
        <a:srgbClr val="E861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pirit White">
      <a:srgbClr val="FFFFFF"/>
    </a:custClr>
    <a:custClr name="Body Copy Gray">
      <a:srgbClr val="404040"/>
    </a:custClr>
    <a:custClr name="Bodda Getta Blue">
      <a:srgbClr val="0093D2"/>
    </a:custClr>
    <a:custClr name="Samford Brick Orange">
      <a:srgbClr val="CB530D"/>
    </a:custClr>
    <a:custClr name="Campus Green">
      <a:srgbClr val="4E8020"/>
    </a:custClr>
    <a:custClr name="Sunkissed Yellow">
      <a:srgbClr val="FFC044"/>
    </a:custClr>
    <a:custClr name="Never To Yield Teal">
      <a:srgbClr val="00A597"/>
    </a:custClr>
    <a:custClr name="Nova Brown">
      <a:srgbClr val="7A685B"/>
    </a:custClr>
  </a:custClrLst>
  <a:extLst>
    <a:ext uri="{05A4C25C-085E-4340-85A3-A5531E510DB2}">
      <thm15:themeFamily xmlns:thm15="http://schemas.microsoft.com/office/thememl/2012/main" name="AUBURN_PPT Template_Master_July 2023" id="{9A787AB2-F916-CA49-8181-68BDC29B00D1}" vid="{A0248C05-2A7D-6544-BC71-A27F6E66A254}"/>
    </a:ext>
  </a:extLst>
</a:theme>
</file>

<file path=ppt/theme/theme3.xml><?xml version="1.0" encoding="utf-8"?>
<a:theme xmlns:a="http://schemas.openxmlformats.org/drawingml/2006/main" name="3_AU_2023">
  <a:themeElements>
    <a:clrScheme name="AU 2023">
      <a:dk1>
        <a:srgbClr val="485970"/>
      </a:dk1>
      <a:lt1>
        <a:srgbClr val="0B2341"/>
      </a:lt1>
      <a:dk2>
        <a:srgbClr val="B6BDC6"/>
      </a:dk2>
      <a:lt2>
        <a:srgbClr val="8591A0"/>
      </a:lt2>
      <a:accent1>
        <a:srgbClr val="DFE2E6"/>
      </a:accent1>
      <a:accent2>
        <a:srgbClr val="E86100"/>
      </a:accent2>
      <a:accent3>
        <a:srgbClr val="CC4E0B"/>
      </a:accent3>
      <a:accent4>
        <a:srgbClr val="DA5806"/>
      </a:accent4>
      <a:accent5>
        <a:srgbClr val="F0873B"/>
      </a:accent5>
      <a:accent6>
        <a:srgbClr val="F8AD76"/>
      </a:accent6>
      <a:hlink>
        <a:srgbClr val="E86100"/>
      </a:hlink>
      <a:folHlink>
        <a:srgbClr val="E861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pirit White">
      <a:srgbClr val="FFFFFF"/>
    </a:custClr>
    <a:custClr name="Body Copy Gray">
      <a:srgbClr val="404040"/>
    </a:custClr>
    <a:custClr name="Bodda Getta Blue">
      <a:srgbClr val="0093D2"/>
    </a:custClr>
    <a:custClr name="Samford Brick Orange">
      <a:srgbClr val="CB530D"/>
    </a:custClr>
    <a:custClr name="Campus Green">
      <a:srgbClr val="4E8020"/>
    </a:custClr>
    <a:custClr name="Sunkissed Yellow">
      <a:srgbClr val="FFC044"/>
    </a:custClr>
    <a:custClr name="Never To Yield Teal">
      <a:srgbClr val="00A597"/>
    </a:custClr>
    <a:custClr name="Nova Brown">
      <a:srgbClr val="7A685B"/>
    </a:custClr>
  </a:custClrLst>
  <a:extLst>
    <a:ext uri="{05A4C25C-085E-4340-85A3-A5531E510DB2}">
      <thm15:themeFamily xmlns:thm15="http://schemas.microsoft.com/office/thememl/2012/main" name="AUBURN_PPT Template_Master_July 2023" id="{9A787AB2-F916-CA49-8181-68BDC29B00D1}" vid="{2A89CD13-A47A-284A-B428-25EB4A74459E}"/>
    </a:ext>
  </a:extLst>
</a:theme>
</file>

<file path=ppt/theme/theme4.xml><?xml version="1.0" encoding="utf-8"?>
<a:theme xmlns:a="http://schemas.openxmlformats.org/drawingml/2006/main" name="4_AU_2023">
  <a:themeElements>
    <a:clrScheme name="AU 2023">
      <a:dk1>
        <a:srgbClr val="485970"/>
      </a:dk1>
      <a:lt1>
        <a:srgbClr val="0B2341"/>
      </a:lt1>
      <a:dk2>
        <a:srgbClr val="B6BDC6"/>
      </a:dk2>
      <a:lt2>
        <a:srgbClr val="8591A0"/>
      </a:lt2>
      <a:accent1>
        <a:srgbClr val="DFE2E6"/>
      </a:accent1>
      <a:accent2>
        <a:srgbClr val="E86100"/>
      </a:accent2>
      <a:accent3>
        <a:srgbClr val="CC4E0B"/>
      </a:accent3>
      <a:accent4>
        <a:srgbClr val="DA5806"/>
      </a:accent4>
      <a:accent5>
        <a:srgbClr val="F0873B"/>
      </a:accent5>
      <a:accent6>
        <a:srgbClr val="F8AD76"/>
      </a:accent6>
      <a:hlink>
        <a:srgbClr val="E86100"/>
      </a:hlink>
      <a:folHlink>
        <a:srgbClr val="E861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pirit White">
      <a:srgbClr val="FFFFFF"/>
    </a:custClr>
    <a:custClr name="Body Copy Gray">
      <a:srgbClr val="404040"/>
    </a:custClr>
    <a:custClr name="Bodda Getta Blue">
      <a:srgbClr val="0093D2"/>
    </a:custClr>
    <a:custClr name="Samford Brick Orange">
      <a:srgbClr val="CB530D"/>
    </a:custClr>
    <a:custClr name="Campus Green">
      <a:srgbClr val="4E8020"/>
    </a:custClr>
    <a:custClr name="Sunkissed Yellow">
      <a:srgbClr val="FFC044"/>
    </a:custClr>
    <a:custClr name="Never To Yield Teal">
      <a:srgbClr val="00A597"/>
    </a:custClr>
    <a:custClr name="Nova Brown">
      <a:srgbClr val="7A685B"/>
    </a:custClr>
  </a:custClrLst>
  <a:extLst>
    <a:ext uri="{05A4C25C-085E-4340-85A3-A5531E510DB2}">
      <thm15:themeFamily xmlns:thm15="http://schemas.microsoft.com/office/thememl/2012/main" name="AUBURN_PPT Template_Master_July 2023" id="{9A787AB2-F916-CA49-8181-68BDC29B00D1}" vid="{622C492A-5B0F-1A42-9C4B-778612BF0C80}"/>
    </a:ext>
  </a:extLst>
</a:theme>
</file>

<file path=ppt/theme/theme5.xml><?xml version="1.0" encoding="utf-8"?>
<a:theme xmlns:a="http://schemas.openxmlformats.org/drawingml/2006/main" name="5_AU_2023">
  <a:themeElements>
    <a:clrScheme name="AU 2023">
      <a:dk1>
        <a:srgbClr val="485970"/>
      </a:dk1>
      <a:lt1>
        <a:srgbClr val="0B2341"/>
      </a:lt1>
      <a:dk2>
        <a:srgbClr val="B6BDC6"/>
      </a:dk2>
      <a:lt2>
        <a:srgbClr val="8591A0"/>
      </a:lt2>
      <a:accent1>
        <a:srgbClr val="DFE2E6"/>
      </a:accent1>
      <a:accent2>
        <a:srgbClr val="E86100"/>
      </a:accent2>
      <a:accent3>
        <a:srgbClr val="CC4E0B"/>
      </a:accent3>
      <a:accent4>
        <a:srgbClr val="DA5806"/>
      </a:accent4>
      <a:accent5>
        <a:srgbClr val="F0873B"/>
      </a:accent5>
      <a:accent6>
        <a:srgbClr val="F8AD76"/>
      </a:accent6>
      <a:hlink>
        <a:srgbClr val="E86100"/>
      </a:hlink>
      <a:folHlink>
        <a:srgbClr val="E861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pirit White">
      <a:srgbClr val="FFFFFF"/>
    </a:custClr>
    <a:custClr name="Body Copy Gray">
      <a:srgbClr val="404040"/>
    </a:custClr>
    <a:custClr name="Bodda Getta Blue">
      <a:srgbClr val="0093D2"/>
    </a:custClr>
    <a:custClr name="Samford Brick Orange">
      <a:srgbClr val="CB530D"/>
    </a:custClr>
    <a:custClr name="Campus Green">
      <a:srgbClr val="4E8020"/>
    </a:custClr>
    <a:custClr name="Sunkissed Yellow">
      <a:srgbClr val="FFC044"/>
    </a:custClr>
    <a:custClr name="Never To Yield Teal">
      <a:srgbClr val="00A597"/>
    </a:custClr>
    <a:custClr name="Nova Brown">
      <a:srgbClr val="7A685B"/>
    </a:custClr>
  </a:custClrLst>
  <a:extLst>
    <a:ext uri="{05A4C25C-085E-4340-85A3-A5531E510DB2}">
      <thm15:themeFamily xmlns:thm15="http://schemas.microsoft.com/office/thememl/2012/main" name="AUBURN_PPT Template_Master_July 2023" id="{9A787AB2-F916-CA49-8181-68BDC29B00D1}" vid="{955291D9-09CB-FC4C-B74F-71430D0C588E}"/>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pirit White">
      <a:srgbClr val="FFFFFF"/>
    </a:custClr>
    <a:custClr name="Body Copy Gray">
      <a:srgbClr val="404040"/>
    </a:custClr>
    <a:custClr name="Bodda Getta Blue">
      <a:srgbClr val="0093D2"/>
    </a:custClr>
    <a:custClr name="Samford Brick Orange">
      <a:srgbClr val="CB530D"/>
    </a:custClr>
    <a:custClr name="Campus Green">
      <a:srgbClr val="4E8020"/>
    </a:custClr>
    <a:custClr name="Sunkissed Yellow">
      <a:srgbClr val="FFC044"/>
    </a:custClr>
    <a:custClr name="Never To Yield Teal">
      <a:srgbClr val="00A597"/>
    </a:custClr>
    <a:custClr name="Nova Brown">
      <a:srgbClr val="7A685B"/>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4F76E9301313458F19DD4D452F56EC" ma:contentTypeVersion="13" ma:contentTypeDescription="Create a new document." ma:contentTypeScope="" ma:versionID="9d81154add1fd4f75d805480f6d64db3">
  <xsd:schema xmlns:xsd="http://www.w3.org/2001/XMLSchema" xmlns:xs="http://www.w3.org/2001/XMLSchema" xmlns:p="http://schemas.microsoft.com/office/2006/metadata/properties" xmlns:ns3="47faa2a4-73f8-432c-a094-497480f69319" xmlns:ns4="71aba463-9bd0-4bde-b004-aca769530f9c" targetNamespace="http://schemas.microsoft.com/office/2006/metadata/properties" ma:root="true" ma:fieldsID="715fe8dc12c8fd5f1162692daee474f9" ns3:_="" ns4:_="">
    <xsd:import namespace="47faa2a4-73f8-432c-a094-497480f69319"/>
    <xsd:import namespace="71aba463-9bd0-4bde-b004-aca769530f9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4:SharedWithUsers" minOccurs="0"/>
                <xsd:element ref="ns4:SharedWithDetails" minOccurs="0"/>
                <xsd:element ref="ns4:SharingHintHash"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faa2a4-73f8-432c-a094-497480f6931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1aba463-9bd0-4bde-b004-aca769530f9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ADC454B-2BCB-42DD-9586-84DAABED36F7}">
  <ds:schemaRefs>
    <ds:schemaRef ds:uri="http://schemas.microsoft.com/sharepoint/v3/contenttype/forms"/>
  </ds:schemaRefs>
</ds:datastoreItem>
</file>

<file path=customXml/itemProps2.xml><?xml version="1.0" encoding="utf-8"?>
<ds:datastoreItem xmlns:ds="http://schemas.openxmlformats.org/officeDocument/2006/customXml" ds:itemID="{8DB7EA70-07D6-4FCA-96A1-C2E40441644D}">
  <ds:schemaRefs>
    <ds:schemaRef ds:uri="47faa2a4-73f8-432c-a094-497480f69319"/>
    <ds:schemaRef ds:uri="71aba463-9bd0-4bde-b004-aca769530f9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5A385D6-1B48-432F-B09D-13C6DAFB4878}">
  <ds:schemaRefs>
    <ds:schemaRef ds:uri="47faa2a4-73f8-432c-a094-497480f69319"/>
    <ds:schemaRef ds:uri="71aba463-9bd0-4bde-b004-aca769530f9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auburn-ppt-template-202307</Template>
  <TotalTime>1813</TotalTime>
  <Words>647</Words>
  <Application>Microsoft Office PowerPoint</Application>
  <PresentationFormat>Widescreen</PresentationFormat>
  <Paragraphs>98</Paragraphs>
  <Slides>17</Slides>
  <Notes>1</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17</vt:i4>
      </vt:variant>
    </vt:vector>
  </HeadingPairs>
  <TitlesOfParts>
    <vt:vector size="32" baseType="lpstr">
      <vt:lpstr>.AppleSystemUIFont</vt:lpstr>
      <vt:lpstr>Aptos</vt:lpstr>
      <vt:lpstr>Arial</vt:lpstr>
      <vt:lpstr>Avenir Light</vt:lpstr>
      <vt:lpstr>Avenir Next LT Pro</vt:lpstr>
      <vt:lpstr>Avenir Next LT Pro Demi</vt:lpstr>
      <vt:lpstr>Calibri</vt:lpstr>
      <vt:lpstr>KazimirText Medium</vt:lpstr>
      <vt:lpstr>System Font Regular</vt:lpstr>
      <vt:lpstr>Wingdings</vt:lpstr>
      <vt:lpstr>1_AU_2023</vt:lpstr>
      <vt:lpstr>2_AU_2023</vt:lpstr>
      <vt:lpstr>3_AU_2023</vt:lpstr>
      <vt:lpstr>4_AU_2023</vt:lpstr>
      <vt:lpstr>5_AU_2023</vt:lpstr>
      <vt:lpstr>COMP 5660/6660 evolutionary computing  Fall 2026 introduction</vt:lpstr>
      <vt:lpstr>Today’s agenda</vt:lpstr>
      <vt:lpstr>Instructor introduction</vt:lpstr>
      <vt:lpstr>1991: enrolled at leiden university </vt:lpstr>
      <vt:lpstr>1995: took class on evolutionary computing</vt:lpstr>
      <vt:lpstr>1996: Internship at NATO + Masters</vt:lpstr>
      <vt:lpstr>2002: Phd + assistant professor, UMR CS department</vt:lpstr>
      <vt:lpstr>2019: Dr. t moves from S&amp;T to auburn university</vt:lpstr>
      <vt:lpstr>2019: dr. t founds the biomimetic national security artificial intelligence (bonsai) lab</vt:lpstr>
      <vt:lpstr>2025: Dr. T promoted to professor &amp; ENDOWED</vt:lpstr>
      <vt:lpstr>Dr. T’s Many Hats</vt:lpstr>
      <vt:lpstr>Dr. T’s primary research foci</vt:lpstr>
      <vt:lpstr>Course motivation</vt:lpstr>
      <vt:lpstr>Course overview</vt:lpstr>
      <vt:lpstr>TA introduction</vt:lpstr>
      <vt:lpstr>TA introduction</vt:lpstr>
      <vt:lpstr>TA introduction</vt:lpstr>
    </vt:vector>
  </TitlesOfParts>
  <Company>Auburn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Please read before using template</dc:title>
  <dc:creator>Manuel Indaco</dc:creator>
  <cp:lastModifiedBy>Daniel Tauritz</cp:lastModifiedBy>
  <cp:revision>180</cp:revision>
  <cp:lastPrinted>2019-08-14T19:32:51Z</cp:lastPrinted>
  <dcterms:created xsi:type="dcterms:W3CDTF">2024-04-25T14:53:38Z</dcterms:created>
  <dcterms:modified xsi:type="dcterms:W3CDTF">2026-08-17T15:07:52Z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0x010100B34F76E9301313458F19DD4D452F56EC</vt:lpwstr>
  </property>
</Properties>
</file>