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Lexend SemiBold"/>
      <p:regular r:id="rId32"/>
      <p:bold r:id="rId33"/>
    </p:embeddedFont>
    <p:embeddedFont>
      <p:font typeface="Lexend Light"/>
      <p:regular r:id="rId34"/>
      <p:bold r:id="rId35"/>
    </p:embeddedFont>
    <p:embeddedFont>
      <p:font typeface="Lexend Medium"/>
      <p:regular r:id="rId36"/>
      <p:bold r:id="rId37"/>
    </p:embeddedFont>
    <p:embeddedFont>
      <p:font typeface="Lexend"/>
      <p:regular r:id="rId38"/>
      <p:bold r:id="rId39"/>
    </p:embeddedFont>
    <p:embeddedFont>
      <p:font typeface="Roboto Mon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4" roundtripDataSignature="AMtx7mhmQWNt3QWW9rTAKgHcTA69QDOb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C1541A-5F50-492F-867E-85BE7D0C76B9}">
  <a:tblStyle styleId="{C7C1541A-5F50-492F-867E-85BE7D0C76B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regular.fntdata"/><Relationship Id="rId20" Type="http://schemas.openxmlformats.org/officeDocument/2006/relationships/slide" Target="slides/slide14.xml"/><Relationship Id="rId42" Type="http://schemas.openxmlformats.org/officeDocument/2006/relationships/font" Target="fonts/RobotoMono-italic.fntdata"/><Relationship Id="rId41" Type="http://schemas.openxmlformats.org/officeDocument/2006/relationships/font" Target="fonts/RobotoMono-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RobotoMon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exendSemiBold-bold.fntdata"/><Relationship Id="rId10" Type="http://schemas.openxmlformats.org/officeDocument/2006/relationships/slide" Target="slides/slide4.xml"/><Relationship Id="rId32" Type="http://schemas.openxmlformats.org/officeDocument/2006/relationships/font" Target="fonts/LexendSemiBold-regular.fntdata"/><Relationship Id="rId13" Type="http://schemas.openxmlformats.org/officeDocument/2006/relationships/slide" Target="slides/slide7.xml"/><Relationship Id="rId35" Type="http://schemas.openxmlformats.org/officeDocument/2006/relationships/font" Target="fonts/LexendLight-bold.fntdata"/><Relationship Id="rId12" Type="http://schemas.openxmlformats.org/officeDocument/2006/relationships/slide" Target="slides/slide6.xml"/><Relationship Id="rId34" Type="http://schemas.openxmlformats.org/officeDocument/2006/relationships/font" Target="fonts/LexendLight-regular.fntdata"/><Relationship Id="rId15" Type="http://schemas.openxmlformats.org/officeDocument/2006/relationships/slide" Target="slides/slide9.xml"/><Relationship Id="rId37" Type="http://schemas.openxmlformats.org/officeDocument/2006/relationships/font" Target="fonts/LexendMedium-bold.fntdata"/><Relationship Id="rId14" Type="http://schemas.openxmlformats.org/officeDocument/2006/relationships/slide" Target="slides/slide8.xml"/><Relationship Id="rId36" Type="http://schemas.openxmlformats.org/officeDocument/2006/relationships/font" Target="fonts/LexendMedium-regular.fntdata"/><Relationship Id="rId17" Type="http://schemas.openxmlformats.org/officeDocument/2006/relationships/slide" Target="slides/slide11.xml"/><Relationship Id="rId39" Type="http://schemas.openxmlformats.org/officeDocument/2006/relationships/font" Target="fonts/Lexend-bold.fntdata"/><Relationship Id="rId16" Type="http://schemas.openxmlformats.org/officeDocument/2006/relationships/slide" Target="slides/slide10.xml"/><Relationship Id="rId38" Type="http://schemas.openxmlformats.org/officeDocument/2006/relationships/font" Target="fonts/Lexend-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3" name="Google Shape;18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3" name="Shape 2113"/>
        <p:cNvGrpSpPr/>
        <p:nvPr/>
      </p:nvGrpSpPr>
      <p:grpSpPr>
        <a:xfrm>
          <a:off x="0" y="0"/>
          <a:ext cx="0" cy="0"/>
          <a:chOff x="0" y="0"/>
          <a:chExt cx="0" cy="0"/>
        </a:xfrm>
      </p:grpSpPr>
      <p:sp>
        <p:nvSpPr>
          <p:cNvPr id="2114" name="Google Shape;211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5" name="Google Shape;21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-genome is two genes, toxin and antidote.</a:t>
            </a:r>
            <a:endParaRPr/>
          </a:p>
          <a:p>
            <a:pPr indent="0" lvl="0" marL="0" rtl="0" algn="l">
              <a:lnSpc>
                <a:spcPct val="100000"/>
              </a:lnSpc>
              <a:spcBef>
                <a:spcPts val="0"/>
              </a:spcBef>
              <a:spcAft>
                <a:spcPts val="0"/>
              </a:spcAft>
              <a:buClr>
                <a:schemeClr val="dk1"/>
              </a:buClr>
              <a:buSzPts val="1100"/>
              <a:buFont typeface="Arial"/>
              <a:buNone/>
            </a:pPr>
            <a:r>
              <a:rPr lang="en"/>
              <a:t>-toxicity is controlled by a domain in the c-terminus of the protein in dub or nucleus</a:t>
            </a:r>
            <a:endParaRPr/>
          </a:p>
          <a:p>
            <a:pPr indent="0" lvl="0" marL="0" rtl="0" algn="l">
              <a:lnSpc>
                <a:spcPct val="100000"/>
              </a:lnSpc>
              <a:spcBef>
                <a:spcPts val="0"/>
              </a:spcBef>
              <a:spcAft>
                <a:spcPts val="0"/>
              </a:spcAft>
              <a:buClr>
                <a:schemeClr val="dk1"/>
              </a:buClr>
              <a:buSzPts val="1100"/>
              <a:buFont typeface="Arial"/>
              <a:buNone/>
            </a:pPr>
            <a:r>
              <a:rPr lang="en"/>
              <a:t>-binding of b to a is regulated by 15 charged residues</a:t>
            </a:r>
            <a:endParaRPr/>
          </a:p>
          <a:p>
            <a:pPr indent="0" lvl="0" marL="0" rtl="0" algn="l">
              <a:lnSpc>
                <a:spcPct val="100000"/>
              </a:lnSpc>
              <a:spcBef>
                <a:spcPts val="0"/>
              </a:spcBef>
              <a:spcAft>
                <a:spcPts val="0"/>
              </a:spcAft>
              <a:buClr>
                <a:schemeClr val="dk1"/>
              </a:buClr>
              <a:buSzPts val="1100"/>
              <a:buFont typeface="Arial"/>
              <a:buNone/>
            </a:pPr>
            <a:r>
              <a:rPr lang="en"/>
              <a:t>-three "locks" with five key sites</a:t>
            </a:r>
            <a:endParaRPr/>
          </a:p>
          <a:p>
            <a:pPr indent="0" lvl="0" marL="0" rtl="0" algn="l">
              <a:lnSpc>
                <a:spcPct val="100000"/>
              </a:lnSpc>
              <a:spcBef>
                <a:spcPts val="0"/>
              </a:spcBef>
              <a:spcAft>
                <a:spcPts val="0"/>
              </a:spcAft>
              <a:buClr>
                <a:schemeClr val="dk1"/>
              </a:buClr>
              <a:buSzPts val="1100"/>
              <a:buFont typeface="Arial"/>
              <a:buNone/>
            </a:pPr>
            <a:r>
              <a:rPr lang="en"/>
              <a:t>-consensus sequences for a and b is the skeleton we check fitness against</a:t>
            </a:r>
            <a:endParaRPr/>
          </a:p>
          <a:p>
            <a:pPr indent="0" lvl="0" marL="0" rtl="0" algn="l">
              <a:lnSpc>
                <a:spcPct val="100000"/>
              </a:lnSpc>
              <a:spcBef>
                <a:spcPts val="0"/>
              </a:spcBef>
              <a:spcAft>
                <a:spcPts val="0"/>
              </a:spcAft>
              <a:buClr>
                <a:schemeClr val="dk1"/>
              </a:buClr>
              <a:buSzPts val="1100"/>
              <a:buFont typeface="Arial"/>
              <a:buNone/>
            </a:pPr>
            <a:r>
              <a:rPr lang="en"/>
              <a:t>-algorithm initiates random sequences for a and b</a:t>
            </a:r>
            <a:endParaRPr/>
          </a:p>
          <a:p>
            <a:pPr indent="0" lvl="0" marL="0" rtl="0" algn="l">
              <a:lnSpc>
                <a:spcPct val="100000"/>
              </a:lnSpc>
              <a:spcBef>
                <a:spcPts val="0"/>
              </a:spcBef>
              <a:spcAft>
                <a:spcPts val="0"/>
              </a:spcAft>
              <a:buClr>
                <a:schemeClr val="dk1"/>
              </a:buClr>
              <a:buSzPts val="1100"/>
              <a:buFont typeface="Arial"/>
              <a:buNone/>
            </a:pPr>
            <a:r>
              <a:rPr lang="en"/>
              <a:t>-how close are we getting to domains the b protein?</a:t>
            </a:r>
            <a:endParaRPr/>
          </a:p>
          <a:p>
            <a:pPr indent="0" lvl="0" marL="0" rtl="0" algn="l">
              <a:lnSpc>
                <a:spcPct val="100000"/>
              </a:lnSpc>
              <a:spcBef>
                <a:spcPts val="0"/>
              </a:spcBef>
              <a:spcAft>
                <a:spcPts val="0"/>
              </a:spcAft>
              <a:buClr>
                <a:schemeClr val="dk1"/>
              </a:buClr>
              <a:buSzPts val="1100"/>
              <a:buFont typeface="Arial"/>
              <a:buNone/>
            </a:pPr>
            <a:r>
              <a:rPr lang="en"/>
              <a:t>-sliding window algorithm</a:t>
            </a:r>
            <a:endParaRPr/>
          </a:p>
          <a:p>
            <a:pPr indent="0" lvl="0" marL="0" rtl="0" algn="l">
              <a:lnSpc>
                <a:spcPct val="100000"/>
              </a:lnSpc>
              <a:spcBef>
                <a:spcPts val="0"/>
              </a:spcBef>
              <a:spcAft>
                <a:spcPts val="0"/>
              </a:spcAft>
              <a:buClr>
                <a:schemeClr val="dk1"/>
              </a:buClr>
              <a:buSzPts val="1100"/>
              <a:buFont typeface="Arial"/>
              <a:buNone/>
            </a:pPr>
            <a:r>
              <a:rPr lang="en"/>
              <a:t>-fitness composed of enzymatic domains, binding residues, and presence of t4ss/nls</a:t>
            </a:r>
            <a:endParaRPr/>
          </a:p>
          <a:p>
            <a:pPr indent="0" lvl="0" marL="0" rtl="0" algn="l">
              <a:lnSpc>
                <a:spcPct val="100000"/>
              </a:lnSpc>
              <a:spcBef>
                <a:spcPts val="0"/>
              </a:spcBef>
              <a:spcAft>
                <a:spcPts val="0"/>
              </a:spcAft>
              <a:buClr>
                <a:schemeClr val="dk1"/>
              </a:buClr>
              <a:buSzPts val="1100"/>
              <a:buFont typeface="Arial"/>
              <a:buNone/>
            </a:pPr>
            <a:r>
              <a:rPr lang="en"/>
              <a:t>-t4ss and nls need to evolve for the mechanism to work</a:t>
            </a:r>
            <a:endParaRPr/>
          </a:p>
          <a:p>
            <a:pPr indent="0" lvl="0" marL="0" rtl="0" algn="l">
              <a:lnSpc>
                <a:spcPct val="100000"/>
              </a:lnSpc>
              <a:spcBef>
                <a:spcPts val="0"/>
              </a:spcBef>
              <a:spcAft>
                <a:spcPts val="0"/>
              </a:spcAft>
              <a:buClr>
                <a:schemeClr val="dk1"/>
              </a:buClr>
              <a:buSzPts val="1100"/>
              <a:buFont typeface="Arial"/>
              <a:buNone/>
            </a:pPr>
            <a:r>
              <a:rPr lang="en"/>
              <a:t>-where are these sequences most likely to arise? is the core question</a:t>
            </a:r>
            <a:endParaRPr/>
          </a:p>
          <a:p>
            <a:pPr indent="0" lvl="0" marL="0" rtl="0" algn="l">
              <a:lnSpc>
                <a:spcPct val="100000"/>
              </a:lnSpc>
              <a:spcBef>
                <a:spcPts val="0"/>
              </a:spcBef>
              <a:spcAft>
                <a:spcPts val="0"/>
              </a:spcAft>
              <a:buClr>
                <a:schemeClr val="dk1"/>
              </a:buClr>
              <a:buSzPts val="1100"/>
              <a:buFont typeface="Arial"/>
              <a:buNone/>
            </a:pPr>
            <a:r>
              <a:rPr lang="en"/>
              <a:t>-fifteen binding sites determine ability to rescue</a:t>
            </a:r>
            <a:endParaRPr/>
          </a:p>
          <a:p>
            <a:pPr indent="0" lvl="0" marL="0" rtl="0" algn="l">
              <a:lnSpc>
                <a:spcPct val="100000"/>
              </a:lnSpc>
              <a:spcBef>
                <a:spcPts val="0"/>
              </a:spcBef>
              <a:spcAft>
                <a:spcPts val="0"/>
              </a:spcAft>
              <a:buClr>
                <a:schemeClr val="dk1"/>
              </a:buClr>
              <a:buSzPts val="1100"/>
              <a:buFont typeface="Arial"/>
              <a:buNone/>
            </a:pPr>
            <a:r>
              <a:rPr lang="en"/>
              <a:t>-first ea to use actual genes and functionality for every component</a:t>
            </a:r>
            <a:endParaRPr/>
          </a:p>
          <a:p>
            <a:pPr indent="0" lvl="0" marL="0" rtl="0" algn="l">
              <a:lnSpc>
                <a:spcPct val="100000"/>
              </a:lnSpc>
              <a:spcBef>
                <a:spcPts val="0"/>
              </a:spcBef>
              <a:spcAft>
                <a:spcPts val="0"/>
              </a:spcAft>
              <a:buClr>
                <a:schemeClr val="dk1"/>
              </a:buClr>
              <a:buSzPts val="1100"/>
              <a:buFont typeface="Arial"/>
              <a:buNone/>
            </a:pPr>
            <a:r>
              <a:rPr lang="en"/>
              <a:t>-mutation would pick a random spot and then pick a random mutation (snip (replace), deletion, insertion)</a:t>
            </a:r>
            <a:endParaRPr/>
          </a:p>
          <a:p>
            <a:pPr indent="0" lvl="0" marL="0" rtl="0" algn="l">
              <a:lnSpc>
                <a:spcPct val="100000"/>
              </a:lnSpc>
              <a:spcBef>
                <a:spcPts val="0"/>
              </a:spcBef>
              <a:spcAft>
                <a:spcPts val="0"/>
              </a:spcAft>
              <a:buClr>
                <a:schemeClr val="dk1"/>
              </a:buClr>
              <a:buSzPts val="1100"/>
              <a:buFont typeface="Arial"/>
              <a:buNone/>
            </a:pPr>
            <a:r>
              <a:rPr lang="en"/>
              <a:t>-recombination (single-point, quadruple-point, etc.) swap on homologs</a:t>
            </a:r>
            <a:endParaRPr/>
          </a:p>
          <a:p>
            <a:pPr indent="0" lvl="0" marL="0" rtl="0" algn="l">
              <a:lnSpc>
                <a:spcPct val="100000"/>
              </a:lnSpc>
              <a:spcBef>
                <a:spcPts val="0"/>
              </a:spcBef>
              <a:spcAft>
                <a:spcPts val="0"/>
              </a:spcAft>
              <a:buClr>
                <a:schemeClr val="dk1"/>
              </a:buClr>
              <a:buSzPts val="1100"/>
              <a:buFont typeface="Arial"/>
              <a:buNone/>
            </a:pPr>
            <a:r>
              <a:rPr lang="en"/>
              <a:t>-trade-off between speed and biological accuracy</a:t>
            </a:r>
            <a:endParaRPr/>
          </a:p>
          <a:p>
            <a:pPr indent="0" lvl="0" marL="0" rtl="0" algn="l">
              <a:lnSpc>
                <a:spcPct val="100000"/>
              </a:lnSpc>
              <a:spcBef>
                <a:spcPts val="0"/>
              </a:spcBef>
              <a:spcAft>
                <a:spcPts val="0"/>
              </a:spcAft>
              <a:buClr>
                <a:schemeClr val="dk1"/>
              </a:buClr>
              <a:buSzPts val="1100"/>
              <a:buFont typeface="Arial"/>
              <a:buNone/>
            </a:pPr>
            <a:r>
              <a:rPr lang="en"/>
              <a:t>-successful digital validation</a:t>
            </a:r>
            <a:endParaRPr/>
          </a:p>
          <a:p>
            <a:pPr indent="0" lvl="0" marL="0" rtl="0" algn="l">
              <a:lnSpc>
                <a:spcPct val="100000"/>
              </a:lnSpc>
              <a:spcBef>
                <a:spcPts val="0"/>
              </a:spcBef>
              <a:spcAft>
                <a:spcPts val="0"/>
              </a:spcAft>
              <a:buClr>
                <a:schemeClr val="dk1"/>
              </a:buClr>
              <a:buSzPts val="1100"/>
              <a:buFont typeface="Arial"/>
              <a:buNone/>
            </a:pPr>
            <a:r>
              <a:rPr lang="en"/>
              <a:t>-actually addressed conflict in literature -- simulation generated both wild-type models based on starting conditions</a:t>
            </a:r>
            <a:endParaRPr/>
          </a:p>
          <a:p>
            <a:pPr indent="0" lvl="0" marL="0" rtl="0" algn="l">
              <a:lnSpc>
                <a:spcPct val="100000"/>
              </a:lnSpc>
              <a:spcBef>
                <a:spcPts val="0"/>
              </a:spcBef>
              <a:spcAft>
                <a:spcPts val="0"/>
              </a:spcAft>
              <a:buSzPts val="1100"/>
              <a:buNone/>
            </a:pPr>
            <a:r>
              <a:rPr lang="en"/>
              <a:t>-weaknesses: no modelling of structure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4" name="Google Shape;21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4" name="Google Shape;2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8" name="Google Shape;21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7" name="Google Shape;21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1" name="Google Shape;221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1" name="Google Shape;22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2" name="Google Shape;224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6" name="Shape 2256"/>
        <p:cNvGrpSpPr/>
        <p:nvPr/>
      </p:nvGrpSpPr>
      <p:grpSpPr>
        <a:xfrm>
          <a:off x="0" y="0"/>
          <a:ext cx="0" cy="0"/>
          <a:chOff x="0" y="0"/>
          <a:chExt cx="0" cy="0"/>
        </a:xfrm>
      </p:grpSpPr>
      <p:sp>
        <p:nvSpPr>
          <p:cNvPr id="2257" name="Google Shape;225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8" name="Google Shape;22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9" name="Shape 2269"/>
        <p:cNvGrpSpPr/>
        <p:nvPr/>
      </p:nvGrpSpPr>
      <p:grpSpPr>
        <a:xfrm>
          <a:off x="0" y="0"/>
          <a:ext cx="0" cy="0"/>
          <a:chOff x="0" y="0"/>
          <a:chExt cx="0" cy="0"/>
        </a:xfrm>
      </p:grpSpPr>
      <p:sp>
        <p:nvSpPr>
          <p:cNvPr id="2270" name="Google Shape;2270;g3a0fcacc84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1" name="Google Shape;2271;g3a0fcacc84d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3" name="Google Shape;19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8" name="Shape 2298"/>
        <p:cNvGrpSpPr/>
        <p:nvPr/>
      </p:nvGrpSpPr>
      <p:grpSpPr>
        <a:xfrm>
          <a:off x="0" y="0"/>
          <a:ext cx="0" cy="0"/>
          <a:chOff x="0" y="0"/>
          <a:chExt cx="0" cy="0"/>
        </a:xfrm>
      </p:grpSpPr>
      <p:sp>
        <p:nvSpPr>
          <p:cNvPr id="2299" name="Google Shape;2299;g3a15f4adf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0" name="Google Shape;2300;g3a15f4adfb2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8" name="Shape 2318"/>
        <p:cNvGrpSpPr/>
        <p:nvPr/>
      </p:nvGrpSpPr>
      <p:grpSpPr>
        <a:xfrm>
          <a:off x="0" y="0"/>
          <a:ext cx="0" cy="0"/>
          <a:chOff x="0" y="0"/>
          <a:chExt cx="0" cy="0"/>
        </a:xfrm>
      </p:grpSpPr>
      <p:sp>
        <p:nvSpPr>
          <p:cNvPr id="2319" name="Google Shape;2319;g3a15f4adfb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0" name="Google Shape;2320;g3a15f4adfb2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6" name="Shape 2346"/>
        <p:cNvGrpSpPr/>
        <p:nvPr/>
      </p:nvGrpSpPr>
      <p:grpSpPr>
        <a:xfrm>
          <a:off x="0" y="0"/>
          <a:ext cx="0" cy="0"/>
          <a:chOff x="0" y="0"/>
          <a:chExt cx="0" cy="0"/>
        </a:xfrm>
      </p:grpSpPr>
      <p:sp>
        <p:nvSpPr>
          <p:cNvPr id="2347" name="Google Shape;2347;g3a15f4adfb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8" name="Google Shape;2348;g3a15f4adfb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6" name="Shape 2366"/>
        <p:cNvGrpSpPr/>
        <p:nvPr/>
      </p:nvGrpSpPr>
      <p:grpSpPr>
        <a:xfrm>
          <a:off x="0" y="0"/>
          <a:ext cx="0" cy="0"/>
          <a:chOff x="0" y="0"/>
          <a:chExt cx="0" cy="0"/>
        </a:xfrm>
      </p:grpSpPr>
      <p:sp>
        <p:nvSpPr>
          <p:cNvPr id="2367" name="Google Shape;236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8" name="Google Shape;236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9" name="Shape 2379"/>
        <p:cNvGrpSpPr/>
        <p:nvPr/>
      </p:nvGrpSpPr>
      <p:grpSpPr>
        <a:xfrm>
          <a:off x="0" y="0"/>
          <a:ext cx="0" cy="0"/>
          <a:chOff x="0" y="0"/>
          <a:chExt cx="0" cy="0"/>
        </a:xfrm>
      </p:grpSpPr>
      <p:sp>
        <p:nvSpPr>
          <p:cNvPr id="2380" name="Google Shape;238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1" name="Google Shape;23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3" name="Shape 2393"/>
        <p:cNvGrpSpPr/>
        <p:nvPr/>
      </p:nvGrpSpPr>
      <p:grpSpPr>
        <a:xfrm>
          <a:off x="0" y="0"/>
          <a:ext cx="0" cy="0"/>
          <a:chOff x="0" y="0"/>
          <a:chExt cx="0" cy="0"/>
        </a:xfrm>
      </p:grpSpPr>
      <p:sp>
        <p:nvSpPr>
          <p:cNvPr id="2394" name="Google Shape;239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5" name="Google Shape;239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g3a0fcacc84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7" name="Google Shape;1937;g3a0fcacc84d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2" name="Google Shape;19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7" name="Google Shape;19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Proteins comprise most of the dry weight of your body, as they do all life on Earth. The hash table of codons to amino acids is the “genetic code,” not your actual DNA as the term is often used to refer.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5" name="Google Shape;202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Hemoglobin comprises 35% (96% dry) of a red blood cell’s weight (these cells also lack nuclei – they’re just bags for oxygen).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6" name="Google Shape;20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4" name="Google Shape;206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4" name="Google Shape;20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olid with header">
  <p:cSld name="CUSTOM">
    <p:spTree>
      <p:nvGrpSpPr>
        <p:cNvPr id="9" name="Shape 9"/>
        <p:cNvGrpSpPr/>
        <p:nvPr/>
      </p:nvGrpSpPr>
      <p:grpSpPr>
        <a:xfrm>
          <a:off x="0" y="0"/>
          <a:ext cx="0" cy="0"/>
          <a:chOff x="0" y="0"/>
          <a:chExt cx="0" cy="0"/>
        </a:xfrm>
      </p:grpSpPr>
      <p:sp>
        <p:nvSpPr>
          <p:cNvPr id="10" name="Google Shape;10;p2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12" name="Google Shape;12;p24"/>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3" name="Google Shape;13;p24"/>
          <p:cNvSpPr txBox="1"/>
          <p:nvPr>
            <p:ph idx="2" type="subTitle"/>
          </p:nvPr>
        </p:nvSpPr>
        <p:spPr>
          <a:xfrm>
            <a:off x="5767125" y="425525"/>
            <a:ext cx="3238500" cy="9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4"/>
          <p:cNvSpPr txBox="1"/>
          <p:nvPr>
            <p:ph type="title"/>
          </p:nvPr>
        </p:nvSpPr>
        <p:spPr>
          <a:xfrm>
            <a:off x="208725" y="344175"/>
            <a:ext cx="53409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4"/>
          <p:cNvSpPr txBox="1"/>
          <p:nvPr>
            <p:ph idx="3"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6" name="Google Shape;16;p24"/>
          <p:cNvSpPr txBox="1"/>
          <p:nvPr>
            <p:ph idx="4"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5688">
          <p15:clr>
            <a:srgbClr val="E46962"/>
          </p15:clr>
        </p15:guide>
        <p15:guide id="2" orient="horz" pos="3168">
          <p15:clr>
            <a:srgbClr val="E46962"/>
          </p15:clr>
        </p15:guide>
        <p15:guide id="3" orient="horz" pos="936">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_1_1_1_1_1_1_1_1_1_1_2">
    <p:spTree>
      <p:nvGrpSpPr>
        <p:cNvPr id="555" name="Shape 555"/>
        <p:cNvGrpSpPr/>
        <p:nvPr/>
      </p:nvGrpSpPr>
      <p:grpSpPr>
        <a:xfrm>
          <a:off x="0" y="0"/>
          <a:ext cx="0" cy="0"/>
          <a:chOff x="0" y="0"/>
          <a:chExt cx="0" cy="0"/>
        </a:xfrm>
      </p:grpSpPr>
      <p:grpSp>
        <p:nvGrpSpPr>
          <p:cNvPr id="556" name="Google Shape;556;p33"/>
          <p:cNvGrpSpPr/>
          <p:nvPr/>
        </p:nvGrpSpPr>
        <p:grpSpPr>
          <a:xfrm>
            <a:off x="-6096" y="-3429"/>
            <a:ext cx="9156192" cy="5150358"/>
            <a:chOff x="0" y="0"/>
            <a:chExt cx="12192000" cy="6858000"/>
          </a:xfrm>
        </p:grpSpPr>
        <p:sp>
          <p:nvSpPr>
            <p:cNvPr id="557" name="Google Shape;557;p3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3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3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3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p3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p3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 name="Google Shape;563;p3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p3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p3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6" name="Google Shape;566;p3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p3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8" name="Google Shape;568;p3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9" name="Google Shape;569;p3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0" name="Google Shape;570;p3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1" name="Google Shape;571;p3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2" name="Google Shape;572;p3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 name="Google Shape;573;p3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3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3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p3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7" name="Google Shape;577;p3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p3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9" name="Google Shape;579;p3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0" name="Google Shape;580;p3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1" name="Google Shape;581;p3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2" name="Google Shape;582;p3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3" name="Google Shape;583;p3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4" name="Google Shape;584;p3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5" name="Google Shape;585;p3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p3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p3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8" name="Google Shape;588;p3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9" name="Google Shape;589;p3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0" name="Google Shape;590;p3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1" name="Google Shape;591;p3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2" name="Google Shape;592;p3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3" name="Google Shape;593;p3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4" name="Google Shape;594;p3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5" name="Google Shape;595;p3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6" name="Google Shape;596;p3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7" name="Google Shape;597;p3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8" name="Google Shape;598;p3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9" name="Google Shape;599;p3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p3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1" name="Google Shape;601;p3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2" name="Google Shape;602;p3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3" name="Google Shape;603;p3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4" name="Google Shape;604;p3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5" name="Google Shape;605;p3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6" name="Google Shape;606;p3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7" name="Google Shape;607;p3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8" name="Google Shape;608;p3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9" name="Google Shape;609;p3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0" name="Google Shape;610;p3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p3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3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p3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4" name="Google Shape;614;p3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p3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16" name="Google Shape;616;p3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617" name="Google Shape;617;p3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3"/>
          <p:cNvSpPr txBox="1"/>
          <p:nvPr>
            <p:ph type="title"/>
          </p:nvPr>
        </p:nvSpPr>
        <p:spPr>
          <a:xfrm>
            <a:off x="208725" y="344175"/>
            <a:ext cx="76404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9" name="Google Shape;619;p33"/>
          <p:cNvSpPr txBox="1"/>
          <p:nvPr>
            <p:ph idx="1" type="body"/>
          </p:nvPr>
        </p:nvSpPr>
        <p:spPr>
          <a:xfrm>
            <a:off x="208725" y="2320375"/>
            <a:ext cx="7353900" cy="2591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620" name="Google Shape;620;p3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CUSTOM_1_1_1_1_1_1_1_1_1_1_2_1">
    <p:spTree>
      <p:nvGrpSpPr>
        <p:cNvPr id="621" name="Shape 621"/>
        <p:cNvGrpSpPr/>
        <p:nvPr/>
      </p:nvGrpSpPr>
      <p:grpSpPr>
        <a:xfrm>
          <a:off x="0" y="0"/>
          <a:ext cx="0" cy="0"/>
          <a:chOff x="0" y="0"/>
          <a:chExt cx="0" cy="0"/>
        </a:xfrm>
      </p:grpSpPr>
      <p:grpSp>
        <p:nvGrpSpPr>
          <p:cNvPr id="622" name="Google Shape;622;p34"/>
          <p:cNvGrpSpPr/>
          <p:nvPr/>
        </p:nvGrpSpPr>
        <p:grpSpPr>
          <a:xfrm>
            <a:off x="-6096" y="-3429"/>
            <a:ext cx="9156192" cy="5150358"/>
            <a:chOff x="0" y="0"/>
            <a:chExt cx="12192000" cy="6858000"/>
          </a:xfrm>
        </p:grpSpPr>
        <p:sp>
          <p:nvSpPr>
            <p:cNvPr id="623" name="Google Shape;623;p34"/>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p34"/>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p34"/>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p34"/>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7" name="Google Shape;627;p34"/>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8" name="Google Shape;628;p34"/>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9" name="Google Shape;629;p34"/>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p34"/>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34"/>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34"/>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34"/>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34"/>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34"/>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6" name="Google Shape;636;p34"/>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7" name="Google Shape;637;p34"/>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8" name="Google Shape;638;p34"/>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9" name="Google Shape;639;p34"/>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0" name="Google Shape;640;p34"/>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1" name="Google Shape;641;p34"/>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2" name="Google Shape;642;p34"/>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34"/>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4" name="Google Shape;644;p34"/>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5" name="Google Shape;645;p34"/>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34"/>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7" name="Google Shape;647;p34"/>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8" name="Google Shape;648;p34"/>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9" name="Google Shape;649;p34"/>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34"/>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1" name="Google Shape;651;p34"/>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2" name="Google Shape;652;p34"/>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3" name="Google Shape;653;p34"/>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4" name="Google Shape;654;p34"/>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5" name="Google Shape;655;p34"/>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6" name="Google Shape;656;p34"/>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7" name="Google Shape;657;p34"/>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8" name="Google Shape;658;p34"/>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9" name="Google Shape;659;p34"/>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0" name="Google Shape;660;p34"/>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1" name="Google Shape;661;p34"/>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2" name="Google Shape;662;p34"/>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34"/>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34"/>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34"/>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6" name="Google Shape;666;p34"/>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7" name="Google Shape;667;p34"/>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8" name="Google Shape;668;p34"/>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9" name="Google Shape;669;p34"/>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0" name="Google Shape;670;p34"/>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1" name="Google Shape;671;p34"/>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34"/>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3" name="Google Shape;673;p34"/>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4" name="Google Shape;674;p34"/>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5" name="Google Shape;675;p34"/>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34"/>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34"/>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8" name="Google Shape;678;p34"/>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9" name="Google Shape;679;p34"/>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0" name="Google Shape;680;p34"/>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1" name="Google Shape;681;p34"/>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82" name="Google Shape;682;p3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683" name="Google Shape;683;p3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4"/>
          <p:cNvSpPr txBox="1"/>
          <p:nvPr>
            <p:ph type="title"/>
          </p:nvPr>
        </p:nvSpPr>
        <p:spPr>
          <a:xfrm>
            <a:off x="208725" y="344175"/>
            <a:ext cx="74184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5" name="Google Shape;685;p34"/>
          <p:cNvSpPr txBox="1"/>
          <p:nvPr>
            <p:ph idx="1" type="body"/>
          </p:nvPr>
        </p:nvSpPr>
        <p:spPr>
          <a:xfrm>
            <a:off x="208725" y="2320375"/>
            <a:ext cx="4254900" cy="2591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686" name="Google Shape;686;p34"/>
          <p:cNvSpPr txBox="1"/>
          <p:nvPr>
            <p:ph idx="2" type="body"/>
          </p:nvPr>
        </p:nvSpPr>
        <p:spPr>
          <a:xfrm>
            <a:off x="4684150" y="2320375"/>
            <a:ext cx="4254900" cy="2591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687" name="Google Shape;687;p3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_1_1_1_1_1_1_2_1_1">
    <p:spTree>
      <p:nvGrpSpPr>
        <p:cNvPr id="688" name="Shape 688"/>
        <p:cNvGrpSpPr/>
        <p:nvPr/>
      </p:nvGrpSpPr>
      <p:grpSpPr>
        <a:xfrm>
          <a:off x="0" y="0"/>
          <a:ext cx="0" cy="0"/>
          <a:chOff x="0" y="0"/>
          <a:chExt cx="0" cy="0"/>
        </a:xfrm>
      </p:grpSpPr>
      <p:grpSp>
        <p:nvGrpSpPr>
          <p:cNvPr id="689" name="Google Shape;689;p35"/>
          <p:cNvGrpSpPr/>
          <p:nvPr/>
        </p:nvGrpSpPr>
        <p:grpSpPr>
          <a:xfrm>
            <a:off x="-6096" y="-3429"/>
            <a:ext cx="9156192" cy="5150358"/>
            <a:chOff x="0" y="0"/>
            <a:chExt cx="12192000" cy="6858000"/>
          </a:xfrm>
        </p:grpSpPr>
        <p:sp>
          <p:nvSpPr>
            <p:cNvPr id="690" name="Google Shape;690;p3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1" name="Google Shape;691;p3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2" name="Google Shape;692;p3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3" name="Google Shape;693;p3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4" name="Google Shape;694;p3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5" name="Google Shape;695;p3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3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3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3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9" name="Google Shape;699;p3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0" name="Google Shape;700;p3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1" name="Google Shape;701;p3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2" name="Google Shape;702;p3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3" name="Google Shape;703;p3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4" name="Google Shape;704;p3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5" name="Google Shape;705;p3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6" name="Google Shape;706;p3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7" name="Google Shape;707;p3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8" name="Google Shape;708;p3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9" name="Google Shape;709;p3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0" name="Google Shape;710;p3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1" name="Google Shape;711;p3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2" name="Google Shape;712;p3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3" name="Google Shape;713;p3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4" name="Google Shape;714;p3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5" name="Google Shape;715;p3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6" name="Google Shape;716;p3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7" name="Google Shape;717;p3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8" name="Google Shape;718;p3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9" name="Google Shape;719;p3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0" name="Google Shape;720;p3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3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3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3" name="Google Shape;723;p3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4" name="Google Shape;724;p3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5" name="Google Shape;725;p3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6" name="Google Shape;726;p3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7" name="Google Shape;727;p3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8" name="Google Shape;728;p3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9" name="Google Shape;729;p3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0" name="Google Shape;730;p3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1" name="Google Shape;731;p3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2" name="Google Shape;732;p3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3" name="Google Shape;733;p3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3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3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3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7" name="Google Shape;737;p3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8" name="Google Shape;738;p3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9" name="Google Shape;739;p3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3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1" name="Google Shape;741;p3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 name="Google Shape;742;p3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 name="Google Shape;743;p3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4" name="Google Shape;744;p3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5" name="Google Shape;745;p3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 name="Google Shape;746;p3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3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3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49" name="Google Shape;749;p35"/>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50" name="Google Shape;750;p3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5"/>
          <p:cNvSpPr txBox="1"/>
          <p:nvPr>
            <p:ph type="title"/>
          </p:nvPr>
        </p:nvSpPr>
        <p:spPr>
          <a:xfrm>
            <a:off x="208725" y="344175"/>
            <a:ext cx="76011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2" name="Google Shape;752;p3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one column text">
  <p:cSld name="CUSTOM_1_1_1_1_1_1_1_1_1_1_2_1_1_1">
    <p:spTree>
      <p:nvGrpSpPr>
        <p:cNvPr id="753" name="Shape 753"/>
        <p:cNvGrpSpPr/>
        <p:nvPr/>
      </p:nvGrpSpPr>
      <p:grpSpPr>
        <a:xfrm>
          <a:off x="0" y="0"/>
          <a:ext cx="0" cy="0"/>
          <a:chOff x="0" y="0"/>
          <a:chExt cx="0" cy="0"/>
        </a:xfrm>
      </p:grpSpPr>
      <p:grpSp>
        <p:nvGrpSpPr>
          <p:cNvPr id="754" name="Google Shape;754;p36"/>
          <p:cNvGrpSpPr/>
          <p:nvPr/>
        </p:nvGrpSpPr>
        <p:grpSpPr>
          <a:xfrm>
            <a:off x="-6096" y="-3429"/>
            <a:ext cx="9156192" cy="5150358"/>
            <a:chOff x="0" y="0"/>
            <a:chExt cx="12192000" cy="6858000"/>
          </a:xfrm>
        </p:grpSpPr>
        <p:sp>
          <p:nvSpPr>
            <p:cNvPr id="755" name="Google Shape;755;p3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3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3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3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9" name="Google Shape;759;p3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3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3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2" name="Google Shape;762;p3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3" name="Google Shape;763;p3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3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3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3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3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3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9" name="Google Shape;769;p3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0" name="Google Shape;770;p3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1" name="Google Shape;771;p3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2" name="Google Shape;772;p3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3" name="Google Shape;773;p3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4" name="Google Shape;774;p3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3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3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3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3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3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3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1" name="Google Shape;781;p3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2" name="Google Shape;782;p3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3" name="Google Shape;783;p3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3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5" name="Google Shape;785;p3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6" name="Google Shape;786;p3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3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8" name="Google Shape;788;p3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9" name="Google Shape;789;p3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3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1" name="Google Shape;791;p3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2" name="Google Shape;792;p3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3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4" name="Google Shape;794;p3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5" name="Google Shape;795;p3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6" name="Google Shape;796;p3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7" name="Google Shape;797;p3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8" name="Google Shape;798;p3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3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3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1" name="Google Shape;801;p3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2" name="Google Shape;802;p3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3" name="Google Shape;803;p3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3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3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3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7" name="Google Shape;807;p3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3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9" name="Google Shape;809;p3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0" name="Google Shape;810;p3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3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3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3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14" name="Google Shape;814;p36"/>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15" name="Google Shape;815;p3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36"/>
          <p:cNvSpPr txBox="1"/>
          <p:nvPr>
            <p:ph type="title"/>
          </p:nvPr>
        </p:nvSpPr>
        <p:spPr>
          <a:xfrm>
            <a:off x="208725" y="344175"/>
            <a:ext cx="55584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7" name="Google Shape;817;p36"/>
          <p:cNvSpPr txBox="1"/>
          <p:nvPr>
            <p:ph idx="1" type="subTitle"/>
          </p:nvPr>
        </p:nvSpPr>
        <p:spPr>
          <a:xfrm>
            <a:off x="5767125" y="425525"/>
            <a:ext cx="3238500" cy="9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8" name="Google Shape;818;p36"/>
          <p:cNvSpPr txBox="1"/>
          <p:nvPr>
            <p:ph idx="2" type="body"/>
          </p:nvPr>
        </p:nvSpPr>
        <p:spPr>
          <a:xfrm>
            <a:off x="208725" y="3050325"/>
            <a:ext cx="6666600" cy="18615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819" name="Google Shape;819;p3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1_1_1_1_1_1_1_1_1_1_2_1_1_1_1">
    <p:spTree>
      <p:nvGrpSpPr>
        <p:cNvPr id="820" name="Shape 820"/>
        <p:cNvGrpSpPr/>
        <p:nvPr/>
      </p:nvGrpSpPr>
      <p:grpSpPr>
        <a:xfrm>
          <a:off x="0" y="0"/>
          <a:ext cx="0" cy="0"/>
          <a:chOff x="0" y="0"/>
          <a:chExt cx="0" cy="0"/>
        </a:xfrm>
      </p:grpSpPr>
      <p:grpSp>
        <p:nvGrpSpPr>
          <p:cNvPr id="821" name="Google Shape;821;p37"/>
          <p:cNvGrpSpPr/>
          <p:nvPr/>
        </p:nvGrpSpPr>
        <p:grpSpPr>
          <a:xfrm>
            <a:off x="-6096" y="-3429"/>
            <a:ext cx="9156192" cy="5150358"/>
            <a:chOff x="0" y="0"/>
            <a:chExt cx="12192000" cy="6858000"/>
          </a:xfrm>
        </p:grpSpPr>
        <p:sp>
          <p:nvSpPr>
            <p:cNvPr id="822" name="Google Shape;822;p3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3" name="Google Shape;823;p3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4" name="Google Shape;824;p3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3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3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7" name="Google Shape;827;p3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8" name="Google Shape;828;p3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9" name="Google Shape;829;p3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0" name="Google Shape;830;p3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1" name="Google Shape;831;p3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2" name="Google Shape;832;p3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3" name="Google Shape;833;p3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4" name="Google Shape;834;p3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5" name="Google Shape;835;p3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6" name="Google Shape;836;p3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7" name="Google Shape;837;p3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8" name="Google Shape;838;p3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9" name="Google Shape;839;p3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0" name="Google Shape;840;p3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1" name="Google Shape;841;p3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2" name="Google Shape;842;p3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3" name="Google Shape;843;p3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4" name="Google Shape;844;p3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5" name="Google Shape;845;p3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6" name="Google Shape;846;p3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7" name="Google Shape;847;p3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8" name="Google Shape;848;p3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9" name="Google Shape;849;p3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0" name="Google Shape;850;p3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3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2" name="Google Shape;852;p3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3" name="Google Shape;853;p3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4" name="Google Shape;854;p3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5" name="Google Shape;855;p3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6" name="Google Shape;856;p3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7" name="Google Shape;857;p3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8" name="Google Shape;858;p3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9" name="Google Shape;859;p3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0" name="Google Shape;860;p3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1" name="Google Shape;861;p3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3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3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4" name="Google Shape;864;p3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5" name="Google Shape;865;p3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6" name="Google Shape;866;p3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7" name="Google Shape;867;p3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8" name="Google Shape;868;p3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9" name="Google Shape;869;p3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0" name="Google Shape;870;p3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1" name="Google Shape;871;p3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2" name="Google Shape;872;p3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3" name="Google Shape;873;p3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3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3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3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3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8" name="Google Shape;878;p3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9" name="Google Shape;879;p3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0" name="Google Shape;880;p3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81" name="Google Shape;881;p37"/>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82" name="Google Shape;882;p3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7"/>
          <p:cNvSpPr txBox="1"/>
          <p:nvPr>
            <p:ph type="title"/>
          </p:nvPr>
        </p:nvSpPr>
        <p:spPr>
          <a:xfrm>
            <a:off x="836250" y="1569150"/>
            <a:ext cx="7471500" cy="2005200"/>
          </a:xfrm>
          <a:prstGeom prst="rect">
            <a:avLst/>
          </a:prstGeom>
          <a:noFill/>
          <a:ln>
            <a:noFill/>
          </a:ln>
        </p:spPr>
        <p:txBody>
          <a:bodyPr anchorCtr="0" anchor="t" bIns="91425" lIns="91425" spcFirstLastPara="1" rIns="91425" wrap="square" tIns="91425">
            <a:spAutoFit/>
          </a:bodyPr>
          <a:lstStyle>
            <a:lvl1pPr lvl="0" algn="ctr">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4" name="Google Shape;884;p3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885" name="Shape 885"/>
        <p:cNvGrpSpPr/>
        <p:nvPr/>
      </p:nvGrpSpPr>
      <p:grpSpPr>
        <a:xfrm>
          <a:off x="0" y="0"/>
          <a:ext cx="0" cy="0"/>
          <a:chOff x="0" y="0"/>
          <a:chExt cx="0" cy="0"/>
        </a:xfrm>
      </p:grpSpPr>
      <p:sp>
        <p:nvSpPr>
          <p:cNvPr id="886" name="Google Shape;886;p3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spAutoFit/>
          </a:bodyPr>
          <a:lstStyle>
            <a:lvl1pPr lvl="0" algn="l">
              <a:lnSpc>
                <a:spcPct val="9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87" name="Google Shape;887;p3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888" name="Google Shape;88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889" name="Shape 889"/>
        <p:cNvGrpSpPr/>
        <p:nvPr/>
      </p:nvGrpSpPr>
      <p:grpSpPr>
        <a:xfrm>
          <a:off x="0" y="0"/>
          <a:ext cx="0" cy="0"/>
          <a:chOff x="0" y="0"/>
          <a:chExt cx="0" cy="0"/>
        </a:xfrm>
      </p:grpSpPr>
      <p:sp>
        <p:nvSpPr>
          <p:cNvPr id="890" name="Google Shape;890;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spAutoFit/>
          </a:bodyPr>
          <a:lstStyle>
            <a:lvl1pPr lvl="0" algn="ctr">
              <a:lnSpc>
                <a:spcPct val="9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92" name="Google Shape;892;p3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93" name="Google Shape;893;p3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894" name="Google Shape;89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CUSTOM_1_1_1_1_1_1_1_1_1_1_2_1_1_1_1_1">
    <p:spTree>
      <p:nvGrpSpPr>
        <p:cNvPr id="895" name="Shape 895"/>
        <p:cNvGrpSpPr/>
        <p:nvPr/>
      </p:nvGrpSpPr>
      <p:grpSpPr>
        <a:xfrm>
          <a:off x="0" y="0"/>
          <a:ext cx="0" cy="0"/>
          <a:chOff x="0" y="0"/>
          <a:chExt cx="0" cy="0"/>
        </a:xfrm>
      </p:grpSpPr>
      <p:grpSp>
        <p:nvGrpSpPr>
          <p:cNvPr id="896" name="Google Shape;896;p40"/>
          <p:cNvGrpSpPr/>
          <p:nvPr/>
        </p:nvGrpSpPr>
        <p:grpSpPr>
          <a:xfrm>
            <a:off x="-6096" y="-3429"/>
            <a:ext cx="9156192" cy="5150358"/>
            <a:chOff x="0" y="0"/>
            <a:chExt cx="12192000" cy="6858000"/>
          </a:xfrm>
        </p:grpSpPr>
        <p:sp>
          <p:nvSpPr>
            <p:cNvPr id="897" name="Google Shape;897;p4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4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4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4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4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4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4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4" name="Google Shape;904;p4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5" name="Google Shape;905;p4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4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4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8" name="Google Shape;908;p4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9" name="Google Shape;909;p4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4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1" name="Google Shape;911;p4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2" name="Google Shape;912;p4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4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4" name="Google Shape;914;p4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5" name="Google Shape;915;p4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4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7" name="Google Shape;917;p4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8" name="Google Shape;918;p4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4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0" name="Google Shape;920;p4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1" name="Google Shape;921;p4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4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3" name="Google Shape;923;p4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4" name="Google Shape;924;p4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4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4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7" name="Google Shape;927;p4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4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4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4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4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4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3" name="Google Shape;933;p4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4" name="Google Shape;934;p4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4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4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4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8" name="Google Shape;938;p4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9" name="Google Shape;939;p4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4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4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4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4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4" name="Google Shape;944;p4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5" name="Google Shape;945;p4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6" name="Google Shape;946;p4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4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8" name="Google Shape;948;p4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4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0" name="Google Shape;950;p4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1" name="Google Shape;951;p4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 name="Google Shape;952;p4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p4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4" name="Google Shape;954;p4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5" name="Google Shape;955;p4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56" name="Google Shape;956;p4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957" name="Google Shape;957;p4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0"/>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9" name="Google Shape;959;p40"/>
          <p:cNvSpPr txBox="1"/>
          <p:nvPr>
            <p:ph idx="1" type="subTitle"/>
          </p:nvPr>
        </p:nvSpPr>
        <p:spPr>
          <a:xfrm>
            <a:off x="208725" y="2464950"/>
            <a:ext cx="3238500" cy="9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0" name="Google Shape;960;p4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USTOM_1_1_1_1_1_1_1_1_1_1_2_1_1_1_1_1_1">
    <p:spTree>
      <p:nvGrpSpPr>
        <p:cNvPr id="961" name="Shape 961"/>
        <p:cNvGrpSpPr/>
        <p:nvPr/>
      </p:nvGrpSpPr>
      <p:grpSpPr>
        <a:xfrm>
          <a:off x="0" y="0"/>
          <a:ext cx="0" cy="0"/>
          <a:chOff x="0" y="0"/>
          <a:chExt cx="0" cy="0"/>
        </a:xfrm>
      </p:grpSpPr>
      <p:grpSp>
        <p:nvGrpSpPr>
          <p:cNvPr id="962" name="Google Shape;962;p41"/>
          <p:cNvGrpSpPr/>
          <p:nvPr/>
        </p:nvGrpSpPr>
        <p:grpSpPr>
          <a:xfrm>
            <a:off x="-6096" y="-3429"/>
            <a:ext cx="9156192" cy="5150358"/>
            <a:chOff x="0" y="0"/>
            <a:chExt cx="12192000" cy="6858000"/>
          </a:xfrm>
        </p:grpSpPr>
        <p:sp>
          <p:nvSpPr>
            <p:cNvPr id="963" name="Google Shape;963;p4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4" name="Google Shape;964;p4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5" name="Google Shape;965;p4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6" name="Google Shape;966;p4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7" name="Google Shape;967;p4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8" name="Google Shape;968;p4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9" name="Google Shape;969;p4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0" name="Google Shape;970;p4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1" name="Google Shape;971;p4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2" name="Google Shape;972;p4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4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4" name="Google Shape;974;p4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5" name="Google Shape;975;p4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6" name="Google Shape;976;p4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7" name="Google Shape;977;p4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8" name="Google Shape;978;p4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9" name="Google Shape;979;p4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0" name="Google Shape;980;p4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1" name="Google Shape;981;p4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2" name="Google Shape;982;p4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3" name="Google Shape;983;p4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4" name="Google Shape;984;p4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5" name="Google Shape;985;p4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6" name="Google Shape;986;p4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7" name="Google Shape;987;p4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8" name="Google Shape;988;p4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9" name="Google Shape;989;p4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0" name="Google Shape;990;p4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1" name="Google Shape;991;p4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2" name="Google Shape;992;p4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3" name="Google Shape;993;p4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4" name="Google Shape;994;p4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5" name="Google Shape;995;p4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6" name="Google Shape;996;p4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7" name="Google Shape;997;p4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4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4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0" name="Google Shape;1000;p4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1" name="Google Shape;1001;p4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2" name="Google Shape;1002;p4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3" name="Google Shape;1003;p4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4" name="Google Shape;1004;p4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5" name="Google Shape;1005;p4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6" name="Google Shape;1006;p4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7" name="Google Shape;1007;p4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8" name="Google Shape;1008;p4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9" name="Google Shape;1009;p4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4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4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2" name="Google Shape;1012;p4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3" name="Google Shape;1013;p4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4" name="Google Shape;1014;p4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5" name="Google Shape;1015;p4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6" name="Google Shape;1016;p4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7" name="Google Shape;1017;p4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8" name="Google Shape;1018;p4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9" name="Google Shape;1019;p4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0" name="Google Shape;1020;p4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1" name="Google Shape;1021;p4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22" name="Google Shape;1022;p4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023" name="Google Shape;1023;p4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1"/>
          <p:cNvSpPr txBox="1"/>
          <p:nvPr>
            <p:ph idx="1" type="body"/>
          </p:nvPr>
        </p:nvSpPr>
        <p:spPr>
          <a:xfrm>
            <a:off x="1578900" y="1135050"/>
            <a:ext cx="5986200" cy="2873400"/>
          </a:xfrm>
          <a:prstGeom prst="rect">
            <a:avLst/>
          </a:prstGeom>
          <a:noFill/>
          <a:ln>
            <a:noFill/>
          </a:ln>
        </p:spPr>
        <p:txBody>
          <a:bodyPr anchorCtr="0" anchor="t" bIns="91425" lIns="91425" spcFirstLastPara="1" rIns="91425" wrap="square" tIns="91425">
            <a:noAutofit/>
          </a:bodyPr>
          <a:lstStyle>
            <a:lvl1pPr indent="-279400" lvl="0" marL="457200" algn="ctr">
              <a:lnSpc>
                <a:spcPct val="100000"/>
              </a:lnSpc>
              <a:spcBef>
                <a:spcPts val="0"/>
              </a:spcBef>
              <a:spcAft>
                <a:spcPts val="0"/>
              </a:spcAft>
              <a:buSzPts val="800"/>
              <a:buChar char="●"/>
              <a:defRPr/>
            </a:lvl1pPr>
            <a:lvl2pPr indent="-279400" lvl="1" marL="914400" algn="ctr">
              <a:lnSpc>
                <a:spcPct val="100000"/>
              </a:lnSpc>
              <a:spcBef>
                <a:spcPts val="0"/>
              </a:spcBef>
              <a:spcAft>
                <a:spcPts val="0"/>
              </a:spcAft>
              <a:buSzPts val="800"/>
              <a:buChar char="○"/>
              <a:defRPr/>
            </a:lvl2pPr>
            <a:lvl3pPr indent="-279400" lvl="2" marL="1371600" algn="ctr">
              <a:lnSpc>
                <a:spcPct val="100000"/>
              </a:lnSpc>
              <a:spcBef>
                <a:spcPts val="0"/>
              </a:spcBef>
              <a:spcAft>
                <a:spcPts val="0"/>
              </a:spcAft>
              <a:buSzPts val="800"/>
              <a:buChar char="■"/>
              <a:defRPr/>
            </a:lvl3pPr>
            <a:lvl4pPr indent="-279400" lvl="3" marL="1828800" algn="ctr">
              <a:lnSpc>
                <a:spcPct val="100000"/>
              </a:lnSpc>
              <a:spcBef>
                <a:spcPts val="0"/>
              </a:spcBef>
              <a:spcAft>
                <a:spcPts val="0"/>
              </a:spcAft>
              <a:buSzPts val="800"/>
              <a:buChar char="●"/>
              <a:defRPr/>
            </a:lvl4pPr>
            <a:lvl5pPr indent="-279400" lvl="4" marL="2286000" algn="ctr">
              <a:lnSpc>
                <a:spcPct val="100000"/>
              </a:lnSpc>
              <a:spcBef>
                <a:spcPts val="0"/>
              </a:spcBef>
              <a:spcAft>
                <a:spcPts val="0"/>
              </a:spcAft>
              <a:buSzPts val="800"/>
              <a:buChar char="○"/>
              <a:defRPr/>
            </a:lvl5pPr>
            <a:lvl6pPr indent="-279400" lvl="5" marL="2743200" algn="ctr">
              <a:lnSpc>
                <a:spcPct val="100000"/>
              </a:lnSpc>
              <a:spcBef>
                <a:spcPts val="0"/>
              </a:spcBef>
              <a:spcAft>
                <a:spcPts val="0"/>
              </a:spcAft>
              <a:buSzPts val="800"/>
              <a:buChar char="■"/>
              <a:defRPr/>
            </a:lvl6pPr>
            <a:lvl7pPr indent="-279400" lvl="6" marL="3200400" algn="ctr">
              <a:lnSpc>
                <a:spcPct val="100000"/>
              </a:lnSpc>
              <a:spcBef>
                <a:spcPts val="0"/>
              </a:spcBef>
              <a:spcAft>
                <a:spcPts val="0"/>
              </a:spcAft>
              <a:buSzPts val="800"/>
              <a:buChar char="●"/>
              <a:defRPr/>
            </a:lvl7pPr>
            <a:lvl8pPr indent="-279400" lvl="7" marL="3657600" algn="ctr">
              <a:lnSpc>
                <a:spcPct val="100000"/>
              </a:lnSpc>
              <a:spcBef>
                <a:spcPts val="0"/>
              </a:spcBef>
              <a:spcAft>
                <a:spcPts val="0"/>
              </a:spcAft>
              <a:buSzPts val="800"/>
              <a:buChar char="○"/>
              <a:defRPr/>
            </a:lvl8pPr>
            <a:lvl9pPr indent="-279400" lvl="8" marL="4114800" algn="ctr">
              <a:lnSpc>
                <a:spcPct val="100000"/>
              </a:lnSpc>
              <a:spcBef>
                <a:spcPts val="0"/>
              </a:spcBef>
              <a:spcAft>
                <a:spcPts val="0"/>
              </a:spcAft>
              <a:buSzPts val="800"/>
              <a:buChar char="■"/>
              <a:defRPr/>
            </a:lvl9pPr>
          </a:lstStyle>
          <a:p/>
        </p:txBody>
      </p:sp>
      <p:sp>
        <p:nvSpPr>
          <p:cNvPr id="1025" name="Google Shape;1025;p4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1_1_1_1_1_1_1_1_1_1_2_1_1_1_1_1_1_1">
    <p:spTree>
      <p:nvGrpSpPr>
        <p:cNvPr id="1026" name="Shape 1026"/>
        <p:cNvGrpSpPr/>
        <p:nvPr/>
      </p:nvGrpSpPr>
      <p:grpSpPr>
        <a:xfrm>
          <a:off x="0" y="0"/>
          <a:ext cx="0" cy="0"/>
          <a:chOff x="0" y="0"/>
          <a:chExt cx="0" cy="0"/>
        </a:xfrm>
      </p:grpSpPr>
      <p:grpSp>
        <p:nvGrpSpPr>
          <p:cNvPr id="1027" name="Google Shape;1027;p42"/>
          <p:cNvGrpSpPr/>
          <p:nvPr/>
        </p:nvGrpSpPr>
        <p:grpSpPr>
          <a:xfrm>
            <a:off x="-6096" y="-3429"/>
            <a:ext cx="9156192" cy="5150358"/>
            <a:chOff x="0" y="0"/>
            <a:chExt cx="12192000" cy="6858000"/>
          </a:xfrm>
        </p:grpSpPr>
        <p:sp>
          <p:nvSpPr>
            <p:cNvPr id="1028" name="Google Shape;1028;p4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9" name="Google Shape;1029;p4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0" name="Google Shape;1030;p4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1" name="Google Shape;1031;p4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2" name="Google Shape;1032;p4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3" name="Google Shape;1033;p4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4" name="Google Shape;1034;p4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5" name="Google Shape;1035;p4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4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7" name="Google Shape;1037;p4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8" name="Google Shape;1038;p4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9" name="Google Shape;1039;p4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0" name="Google Shape;1040;p4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1" name="Google Shape;1041;p4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2" name="Google Shape;1042;p4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3" name="Google Shape;1043;p4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4" name="Google Shape;1044;p4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5" name="Google Shape;1045;p4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6" name="Google Shape;1046;p4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7" name="Google Shape;1047;p4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8" name="Google Shape;1048;p4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9" name="Google Shape;1049;p4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0" name="Google Shape;1050;p4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1" name="Google Shape;1051;p4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p4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3" name="Google Shape;1053;p4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4" name="Google Shape;1054;p4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5" name="Google Shape;1055;p4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6" name="Google Shape;1056;p4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7" name="Google Shape;1057;p4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8" name="Google Shape;1058;p4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9" name="Google Shape;1059;p4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0" name="Google Shape;1060;p4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Google Shape;1061;p4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2" name="Google Shape;1062;p4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3" name="Google Shape;1063;p4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4" name="Google Shape;1064;p4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5" name="Google Shape;1065;p4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6" name="Google Shape;1066;p4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7" name="Google Shape;1067;p4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8" name="Google Shape;1068;p4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9" name="Google Shape;1069;p4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0" name="Google Shape;1070;p4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1" name="Google Shape;1071;p4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2" name="Google Shape;1072;p4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3" name="Google Shape;1073;p4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4" name="Google Shape;1074;p4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5" name="Google Shape;1075;p4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6" name="Google Shape;1076;p4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7" name="Google Shape;1077;p4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8" name="Google Shape;1078;p4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9" name="Google Shape;1079;p4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0" name="Google Shape;1080;p4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1" name="Google Shape;1081;p4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2" name="Google Shape;1082;p4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3" name="Google Shape;1083;p4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4" name="Google Shape;1084;p4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5" name="Google Shape;1085;p4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6" name="Google Shape;1086;p4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87" name="Google Shape;1087;p4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088" name="Google Shape;1088;p4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42"/>
          <p:cNvSpPr txBox="1"/>
          <p:nvPr>
            <p:ph idx="1" type="body"/>
          </p:nvPr>
        </p:nvSpPr>
        <p:spPr>
          <a:xfrm>
            <a:off x="2919350" y="1423650"/>
            <a:ext cx="5986200" cy="287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090" name="Google Shape;1090;p42"/>
          <p:cNvSpPr txBox="1"/>
          <p:nvPr>
            <p:ph type="title"/>
          </p:nvPr>
        </p:nvSpPr>
        <p:spPr>
          <a:xfrm>
            <a:off x="221150" y="1423650"/>
            <a:ext cx="2510100" cy="2296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1" name="Google Shape;1091;p4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header">
  <p:cSld name="CUSTOM_1_1">
    <p:spTree>
      <p:nvGrpSpPr>
        <p:cNvPr id="17" name="Shape 17"/>
        <p:cNvGrpSpPr/>
        <p:nvPr/>
      </p:nvGrpSpPr>
      <p:grpSpPr>
        <a:xfrm>
          <a:off x="0" y="0"/>
          <a:ext cx="0" cy="0"/>
          <a:chOff x="0" y="0"/>
          <a:chExt cx="0" cy="0"/>
        </a:xfrm>
      </p:grpSpPr>
      <p:grpSp>
        <p:nvGrpSpPr>
          <p:cNvPr id="18" name="Google Shape;18;p25"/>
          <p:cNvGrpSpPr/>
          <p:nvPr/>
        </p:nvGrpSpPr>
        <p:grpSpPr>
          <a:xfrm>
            <a:off x="-6096" y="-3429"/>
            <a:ext cx="9156192" cy="5150358"/>
            <a:chOff x="0" y="0"/>
            <a:chExt cx="12192000" cy="6858000"/>
          </a:xfrm>
        </p:grpSpPr>
        <p:sp>
          <p:nvSpPr>
            <p:cNvPr id="19" name="Google Shape;19;p2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 name="Google Shape;20;p2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 name="Google Shape;21;p2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 name="Google Shape;22;p2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 name="Google Shape;23;p2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 name="Google Shape;24;p2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 name="Google Shape;25;p2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2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 name="Google Shape;27;p2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 name="Google Shape;28;p2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 name="Google Shape;29;p2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 name="Google Shape;30;p2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 name="Google Shape;31;p2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 name="Google Shape;32;p2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 name="Google Shape;33;p2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 name="Google Shape;34;p2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 name="Google Shape;35;p2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 name="Google Shape;36;p2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 name="Google Shape;37;p2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 name="Google Shape;38;p2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 name="Google Shape;39;p2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 name="Google Shape;40;p2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 name="Google Shape;41;p2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 name="Google Shape;42;p2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2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2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 name="Google Shape;45;p2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 name="Google Shape;46;p2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p2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 name="Google Shape;48;p2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2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 name="Google Shape;50;p2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 name="Google Shape;51;p2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2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2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 name="Google Shape;54;p2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p2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 name="Google Shape;56;p2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 name="Google Shape;57;p2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p2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 name="Google Shape;60;p2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 name="Google Shape;61;p2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 name="Google Shape;62;p2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 name="Google Shape;63;p2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2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2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2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2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2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 name="Google Shape;69;p2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 name="Google Shape;70;p2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 name="Google Shape;71;p2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 name="Google Shape;72;p2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2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p2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2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2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2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8" name="Google Shape;78;p2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80" name="Google Shape;80;p25"/>
          <p:cNvSpPr txBox="1"/>
          <p:nvPr>
            <p:ph type="title"/>
          </p:nvPr>
        </p:nvSpPr>
        <p:spPr>
          <a:xfrm>
            <a:off x="1579100" y="491225"/>
            <a:ext cx="4966200" cy="796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25"/>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82" name="Google Shape;82;p25"/>
          <p:cNvSpPr txBox="1"/>
          <p:nvPr>
            <p:ph idx="2"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83" name="Google Shape;83;p25"/>
          <p:cNvSpPr txBox="1"/>
          <p:nvPr>
            <p:ph idx="3"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5688">
          <p15:clr>
            <a:srgbClr val="E46962"/>
          </p15:clr>
        </p15:guide>
        <p15:guide id="2" orient="horz" pos="72">
          <p15:clr>
            <a:srgbClr val="E46962"/>
          </p15:clr>
        </p15:guide>
        <p15:guide id="3" orient="horz" pos="3168">
          <p15:clr>
            <a:srgbClr val="E46962"/>
          </p15:clr>
        </p15:guide>
        <p15:guide id="4" orient="horz" pos="720">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id">
  <p:cSld name="CUSTOM_1_1_1_1_1_1_1_1_1_1_2_1_1_1_1_1_1_1_1">
    <p:spTree>
      <p:nvGrpSpPr>
        <p:cNvPr id="1092" name="Shape 1092"/>
        <p:cNvGrpSpPr/>
        <p:nvPr/>
      </p:nvGrpSpPr>
      <p:grpSpPr>
        <a:xfrm>
          <a:off x="0" y="0"/>
          <a:ext cx="0" cy="0"/>
          <a:chOff x="0" y="0"/>
          <a:chExt cx="0" cy="0"/>
        </a:xfrm>
      </p:grpSpPr>
      <p:grpSp>
        <p:nvGrpSpPr>
          <p:cNvPr id="1093" name="Google Shape;1093;p43"/>
          <p:cNvGrpSpPr/>
          <p:nvPr/>
        </p:nvGrpSpPr>
        <p:grpSpPr>
          <a:xfrm>
            <a:off x="-6096" y="-3429"/>
            <a:ext cx="9156192" cy="5150358"/>
            <a:chOff x="0" y="0"/>
            <a:chExt cx="12192000" cy="6858000"/>
          </a:xfrm>
        </p:grpSpPr>
        <p:sp>
          <p:nvSpPr>
            <p:cNvPr id="1094" name="Google Shape;1094;p4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5" name="Google Shape;1095;p4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6" name="Google Shape;1096;p4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7" name="Google Shape;1097;p4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8" name="Google Shape;1098;p4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9" name="Google Shape;1099;p4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0" name="Google Shape;1100;p4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1" name="Google Shape;1101;p4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2" name="Google Shape;1102;p4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3" name="Google Shape;1103;p4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4" name="Google Shape;1104;p4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5" name="Google Shape;1105;p4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4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4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8" name="Google Shape;1108;p4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9" name="Google Shape;1109;p4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0" name="Google Shape;1110;p4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1" name="Google Shape;1111;p4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2" name="Google Shape;1112;p4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3" name="Google Shape;1113;p4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4" name="Google Shape;1114;p4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5" name="Google Shape;1115;p4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6" name="Google Shape;1116;p4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7" name="Google Shape;1117;p4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8" name="Google Shape;1118;p4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9" name="Google Shape;1119;p4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0" name="Google Shape;1120;p4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1" name="Google Shape;1121;p4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2" name="Google Shape;1122;p4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3" name="Google Shape;1123;p4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4" name="Google Shape;1124;p4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5" name="Google Shape;1125;p4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6" name="Google Shape;1126;p4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7" name="Google Shape;1127;p4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8" name="Google Shape;1128;p4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9" name="Google Shape;1129;p4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0" name="Google Shape;1130;p4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Google Shape;1131;p4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4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3" name="Google Shape;1133;p4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4" name="Google Shape;1134;p4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5" name="Google Shape;1135;p4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6" name="Google Shape;1136;p4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7" name="Google Shape;1137;p4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8" name="Google Shape;1138;p4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9" name="Google Shape;1139;p4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0" name="Google Shape;1140;p4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1" name="Google Shape;1141;p4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2" name="Google Shape;1142;p4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3" name="Google Shape;1143;p4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4" name="Google Shape;1144;p4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5" name="Google Shape;1145;p4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6" name="Google Shape;1146;p4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7" name="Google Shape;1147;p4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8" name="Google Shape;1148;p4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9" name="Google Shape;1149;p4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0" name="Google Shape;1150;p4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1" name="Google Shape;1151;p4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2" name="Google Shape;1152;p4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53" name="Google Shape;1153;p4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154" name="Google Shape;1154;p4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4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1_1_1_1_1_1_1_1_1_2_1_1_1_1_1_1_1_1_1">
    <p:spTree>
      <p:nvGrpSpPr>
        <p:cNvPr id="1156" name="Shape 1156"/>
        <p:cNvGrpSpPr/>
        <p:nvPr/>
      </p:nvGrpSpPr>
      <p:grpSpPr>
        <a:xfrm>
          <a:off x="0" y="0"/>
          <a:ext cx="0" cy="0"/>
          <a:chOff x="0" y="0"/>
          <a:chExt cx="0" cy="0"/>
        </a:xfrm>
      </p:grpSpPr>
      <p:sp>
        <p:nvSpPr>
          <p:cNvPr id="1157" name="Google Shape;1157;p4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158" name="Google Shape;1158;p4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4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_1_1_1_1_1_1_1_1_1_2_1_1_1_1_1_1_1_1_1_1">
    <p:spTree>
      <p:nvGrpSpPr>
        <p:cNvPr id="1160" name="Shape 1160"/>
        <p:cNvGrpSpPr/>
        <p:nvPr/>
      </p:nvGrpSpPr>
      <p:grpSpPr>
        <a:xfrm>
          <a:off x="0" y="0"/>
          <a:ext cx="0" cy="0"/>
          <a:chOff x="0" y="0"/>
          <a:chExt cx="0" cy="0"/>
        </a:xfrm>
      </p:grpSpPr>
      <p:sp>
        <p:nvSpPr>
          <p:cNvPr id="1161" name="Google Shape;1161;p45"/>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162" name="Google Shape;1162;p45"/>
          <p:cNvGrpSpPr/>
          <p:nvPr/>
        </p:nvGrpSpPr>
        <p:grpSpPr>
          <a:xfrm>
            <a:off x="-6096" y="-3429"/>
            <a:ext cx="9156192" cy="5150358"/>
            <a:chOff x="0" y="0"/>
            <a:chExt cx="12192000" cy="6858000"/>
          </a:xfrm>
        </p:grpSpPr>
        <p:sp>
          <p:nvSpPr>
            <p:cNvPr id="1163" name="Google Shape;1163;p45"/>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4" name="Google Shape;1164;p45"/>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5" name="Google Shape;1165;p45"/>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6" name="Google Shape;1166;p45"/>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7" name="Google Shape;1167;p45"/>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8" name="Google Shape;1168;p45"/>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9" name="Google Shape;1169;p45"/>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0" name="Google Shape;1170;p45"/>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1" name="Google Shape;1171;p45"/>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2" name="Google Shape;1172;p45"/>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3" name="Google Shape;1173;p45"/>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4" name="Google Shape;1174;p45"/>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5" name="Google Shape;1175;p45"/>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6" name="Google Shape;1176;p45"/>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7" name="Google Shape;1177;p45"/>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8" name="Google Shape;1178;p45"/>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9" name="Google Shape;1179;p45"/>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0" name="Google Shape;1180;p45"/>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1" name="Google Shape;1181;p45"/>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2" name="Google Shape;1182;p45"/>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3" name="Google Shape;1183;p45"/>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4" name="Google Shape;1184;p45"/>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5" name="Google Shape;1185;p45"/>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6" name="Google Shape;1186;p45"/>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7" name="Google Shape;1187;p45"/>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8" name="Google Shape;1188;p45"/>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9" name="Google Shape;1189;p45"/>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0" name="Google Shape;1190;p45"/>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1" name="Google Shape;1191;p45"/>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2" name="Google Shape;1192;p45"/>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45"/>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4" name="Google Shape;1194;p45"/>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5" name="Google Shape;1195;p45"/>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6" name="Google Shape;1196;p45"/>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7" name="Google Shape;1197;p45"/>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8" name="Google Shape;1198;p45"/>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9" name="Google Shape;1199;p45"/>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0" name="Google Shape;1200;p45"/>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1" name="Google Shape;1201;p45"/>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2" name="Google Shape;1202;p45"/>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3" name="Google Shape;1203;p45"/>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4" name="Google Shape;1204;p45"/>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5" name="Google Shape;1205;p45"/>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6" name="Google Shape;1206;p45"/>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7" name="Google Shape;1207;p45"/>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8" name="Google Shape;1208;p45"/>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9" name="Google Shape;1209;p45"/>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0" name="Google Shape;1210;p45"/>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1" name="Google Shape;1211;p45"/>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2" name="Google Shape;1212;p45"/>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3" name="Google Shape;1213;p45"/>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4" name="Google Shape;1214;p45"/>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5" name="Google Shape;1215;p45"/>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6" name="Google Shape;1216;p45"/>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7" name="Google Shape;1217;p45"/>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8" name="Google Shape;1218;p45"/>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9" name="Google Shape;1219;p45"/>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0" name="Google Shape;1220;p45"/>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1" name="Google Shape;1221;p45"/>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22" name="Google Shape;1222;p45"/>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5"/>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4" name="Google Shape;1224;p45"/>
          <p:cNvSpPr txBox="1"/>
          <p:nvPr>
            <p:ph idx="1" type="subTitle"/>
          </p:nvPr>
        </p:nvSpPr>
        <p:spPr>
          <a:xfrm>
            <a:off x="208725" y="2464950"/>
            <a:ext cx="2580900" cy="72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5" name="Google Shape;1225;p45"/>
          <p:cNvSpPr txBox="1"/>
          <p:nvPr>
            <p:ph idx="2" type="subTitle"/>
          </p:nvPr>
        </p:nvSpPr>
        <p:spPr>
          <a:xfrm>
            <a:off x="3281550" y="2464950"/>
            <a:ext cx="2580900" cy="72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6" name="Google Shape;1226;p45"/>
          <p:cNvSpPr txBox="1"/>
          <p:nvPr>
            <p:ph idx="3" type="subTitle"/>
          </p:nvPr>
        </p:nvSpPr>
        <p:spPr>
          <a:xfrm>
            <a:off x="6354375" y="2464950"/>
            <a:ext cx="2580900" cy="72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7" name="Google Shape;1227;p45"/>
          <p:cNvSpPr txBox="1"/>
          <p:nvPr>
            <p:ph idx="4" type="subTitle"/>
          </p:nvPr>
        </p:nvSpPr>
        <p:spPr>
          <a:xfrm>
            <a:off x="208725" y="3659899"/>
            <a:ext cx="2580900" cy="72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8" name="Google Shape;1228;p45"/>
          <p:cNvSpPr txBox="1"/>
          <p:nvPr>
            <p:ph idx="5" type="subTitle"/>
          </p:nvPr>
        </p:nvSpPr>
        <p:spPr>
          <a:xfrm>
            <a:off x="3281550" y="3659899"/>
            <a:ext cx="2580900" cy="72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9" name="Google Shape;1229;p45"/>
          <p:cNvSpPr txBox="1"/>
          <p:nvPr>
            <p:ph idx="6" type="subTitle"/>
          </p:nvPr>
        </p:nvSpPr>
        <p:spPr>
          <a:xfrm>
            <a:off x="6354375" y="3659899"/>
            <a:ext cx="2580900" cy="72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0" name="Google Shape;1230;p45"/>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1_1_1_1_1_1_1_1_1_1_2_1_1_1_1_1_1_1_1_1_1_1">
    <p:spTree>
      <p:nvGrpSpPr>
        <p:cNvPr id="1231" name="Shape 1231"/>
        <p:cNvGrpSpPr/>
        <p:nvPr/>
      </p:nvGrpSpPr>
      <p:grpSpPr>
        <a:xfrm>
          <a:off x="0" y="0"/>
          <a:ext cx="0" cy="0"/>
          <a:chOff x="0" y="0"/>
          <a:chExt cx="0" cy="0"/>
        </a:xfrm>
      </p:grpSpPr>
      <p:sp>
        <p:nvSpPr>
          <p:cNvPr id="1232" name="Google Shape;1232;p46"/>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233" name="Google Shape;1233;p46"/>
          <p:cNvGrpSpPr/>
          <p:nvPr/>
        </p:nvGrpSpPr>
        <p:grpSpPr>
          <a:xfrm>
            <a:off x="-6096" y="-3429"/>
            <a:ext cx="9156192" cy="5150358"/>
            <a:chOff x="0" y="0"/>
            <a:chExt cx="12192000" cy="6858000"/>
          </a:xfrm>
        </p:grpSpPr>
        <p:sp>
          <p:nvSpPr>
            <p:cNvPr id="1234" name="Google Shape;1234;p4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4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6" name="Google Shape;1236;p4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7" name="Google Shape;1237;p4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8" name="Google Shape;1238;p4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9" name="Google Shape;1239;p4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0" name="Google Shape;1240;p4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1" name="Google Shape;1241;p4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2" name="Google Shape;1242;p4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3" name="Google Shape;1243;p4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4" name="Google Shape;1244;p4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5" name="Google Shape;1245;p4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6" name="Google Shape;1246;p4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7" name="Google Shape;1247;p4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8" name="Google Shape;1248;p4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9" name="Google Shape;1249;p4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0" name="Google Shape;1250;p4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1" name="Google Shape;1251;p4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2" name="Google Shape;1252;p4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3" name="Google Shape;1253;p4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4" name="Google Shape;1254;p4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5" name="Google Shape;1255;p4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6" name="Google Shape;1256;p4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7" name="Google Shape;1257;p4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8" name="Google Shape;1258;p4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9" name="Google Shape;1259;p4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0" name="Google Shape;1260;p4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1" name="Google Shape;1261;p4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2" name="Google Shape;1262;p4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3" name="Google Shape;1263;p4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4" name="Google Shape;1264;p4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5" name="Google Shape;1265;p4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6" name="Google Shape;1266;p4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7" name="Google Shape;1267;p4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8" name="Google Shape;1268;p4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9" name="Google Shape;1269;p4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0" name="Google Shape;1270;p4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1" name="Google Shape;1271;p4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2" name="Google Shape;1272;p4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3" name="Google Shape;1273;p4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4" name="Google Shape;1274;p4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5" name="Google Shape;1275;p4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6" name="Google Shape;1276;p4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7" name="Google Shape;1277;p4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8" name="Google Shape;1278;p4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9" name="Google Shape;1279;p4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0" name="Google Shape;1280;p4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1" name="Google Shape;1281;p4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2" name="Google Shape;1282;p4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3" name="Google Shape;1283;p4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4" name="Google Shape;1284;p4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5" name="Google Shape;1285;p4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6" name="Google Shape;1286;p4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7" name="Google Shape;1287;p4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8" name="Google Shape;1288;p4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9" name="Google Shape;1289;p4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0" name="Google Shape;1290;p4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1" name="Google Shape;1291;p4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2" name="Google Shape;1292;p4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93" name="Google Shape;1293;p4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6"/>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5" name="Google Shape;1295;p46"/>
          <p:cNvSpPr txBox="1"/>
          <p:nvPr>
            <p:ph idx="1" type="body"/>
          </p:nvPr>
        </p:nvSpPr>
        <p:spPr>
          <a:xfrm>
            <a:off x="208725" y="2304400"/>
            <a:ext cx="33528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296" name="Google Shape;1296;p46"/>
          <p:cNvSpPr/>
          <p:nvPr>
            <p:ph idx="2" type="pic"/>
          </p:nvPr>
        </p:nvSpPr>
        <p:spPr>
          <a:xfrm>
            <a:off x="3769050" y="2304400"/>
            <a:ext cx="5156700" cy="2568600"/>
          </a:xfrm>
          <a:prstGeom prst="roundRect">
            <a:avLst>
              <a:gd fmla="val 4123" name="adj"/>
            </a:avLst>
          </a:prstGeom>
          <a:noFill/>
          <a:ln>
            <a:noFill/>
          </a:ln>
        </p:spPr>
      </p:sp>
      <p:sp>
        <p:nvSpPr>
          <p:cNvPr id="1297" name="Google Shape;1297;p4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_1_1_1_1_1_1_1_1_2_1_1_1_1_1_1_1_1_1_1_1_1">
    <p:spTree>
      <p:nvGrpSpPr>
        <p:cNvPr id="1298" name="Shape 1298"/>
        <p:cNvGrpSpPr/>
        <p:nvPr/>
      </p:nvGrpSpPr>
      <p:grpSpPr>
        <a:xfrm>
          <a:off x="0" y="0"/>
          <a:ext cx="0" cy="0"/>
          <a:chOff x="0" y="0"/>
          <a:chExt cx="0" cy="0"/>
        </a:xfrm>
      </p:grpSpPr>
      <p:sp>
        <p:nvSpPr>
          <p:cNvPr id="1299" name="Google Shape;1299;p47"/>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300" name="Google Shape;1300;p47"/>
          <p:cNvGrpSpPr/>
          <p:nvPr/>
        </p:nvGrpSpPr>
        <p:grpSpPr>
          <a:xfrm>
            <a:off x="-6096" y="-3429"/>
            <a:ext cx="9156192" cy="5150358"/>
            <a:chOff x="0" y="0"/>
            <a:chExt cx="12192000" cy="6858000"/>
          </a:xfrm>
        </p:grpSpPr>
        <p:sp>
          <p:nvSpPr>
            <p:cNvPr id="1301" name="Google Shape;1301;p4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2" name="Google Shape;1302;p4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3" name="Google Shape;1303;p4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4" name="Google Shape;1304;p4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5" name="Google Shape;1305;p4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6" name="Google Shape;1306;p4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7" name="Google Shape;1307;p4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8" name="Google Shape;1308;p4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9" name="Google Shape;1309;p4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0" name="Google Shape;1310;p4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1" name="Google Shape;1311;p4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2" name="Google Shape;1312;p4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3" name="Google Shape;1313;p4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4" name="Google Shape;1314;p4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5" name="Google Shape;1315;p4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6" name="Google Shape;1316;p4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7" name="Google Shape;1317;p4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8" name="Google Shape;1318;p4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9" name="Google Shape;1319;p4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0" name="Google Shape;1320;p4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1" name="Google Shape;1321;p4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2" name="Google Shape;1322;p4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3" name="Google Shape;1323;p4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4" name="Google Shape;1324;p4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5" name="Google Shape;1325;p4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6" name="Google Shape;1326;p4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7" name="Google Shape;1327;p4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8" name="Google Shape;1328;p4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9" name="Google Shape;1329;p4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0" name="Google Shape;1330;p4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1" name="Google Shape;1331;p4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2" name="Google Shape;1332;p4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3" name="Google Shape;1333;p4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4" name="Google Shape;1334;p4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5" name="Google Shape;1335;p4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6" name="Google Shape;1336;p4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7" name="Google Shape;1337;p4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8" name="Google Shape;1338;p4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9" name="Google Shape;1339;p4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0" name="Google Shape;1340;p4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1" name="Google Shape;1341;p4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2" name="Google Shape;1342;p4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3" name="Google Shape;1343;p4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4" name="Google Shape;1344;p4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5" name="Google Shape;1345;p4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6" name="Google Shape;1346;p4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7" name="Google Shape;1347;p4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8" name="Google Shape;1348;p4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9" name="Google Shape;1349;p4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0" name="Google Shape;1350;p4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1" name="Google Shape;1351;p4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2" name="Google Shape;1352;p4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3" name="Google Shape;1353;p4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4" name="Google Shape;1354;p4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5" name="Google Shape;1355;p4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6" name="Google Shape;1356;p4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7" name="Google Shape;1357;p4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8" name="Google Shape;1358;p4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9" name="Google Shape;1359;p4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60" name="Google Shape;1360;p4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47"/>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2" name="Google Shape;1362;p47"/>
          <p:cNvSpPr txBox="1"/>
          <p:nvPr>
            <p:ph idx="1" type="body"/>
          </p:nvPr>
        </p:nvSpPr>
        <p:spPr>
          <a:xfrm>
            <a:off x="1173600" y="2751950"/>
            <a:ext cx="30543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363" name="Google Shape;1363;p47"/>
          <p:cNvSpPr txBox="1"/>
          <p:nvPr>
            <p:ph idx="2" type="subTitle"/>
          </p:nvPr>
        </p:nvSpPr>
        <p:spPr>
          <a:xfrm>
            <a:off x="1173600" y="2160100"/>
            <a:ext cx="30543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4" name="Google Shape;1364;p47"/>
          <p:cNvSpPr txBox="1"/>
          <p:nvPr>
            <p:ph idx="3" type="body"/>
          </p:nvPr>
        </p:nvSpPr>
        <p:spPr>
          <a:xfrm>
            <a:off x="4916100" y="2751950"/>
            <a:ext cx="30543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365" name="Google Shape;1365;p47"/>
          <p:cNvSpPr txBox="1"/>
          <p:nvPr>
            <p:ph idx="4" type="subTitle"/>
          </p:nvPr>
        </p:nvSpPr>
        <p:spPr>
          <a:xfrm>
            <a:off x="4916100" y="2160100"/>
            <a:ext cx="30543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6" name="Google Shape;1366;p4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1_1_1_1_1_1_1_1_1_1_2_1_1_1_1_1_1_1_1_1_1_1_1_1">
    <p:spTree>
      <p:nvGrpSpPr>
        <p:cNvPr id="1367" name="Shape 1367"/>
        <p:cNvGrpSpPr/>
        <p:nvPr/>
      </p:nvGrpSpPr>
      <p:grpSpPr>
        <a:xfrm>
          <a:off x="0" y="0"/>
          <a:ext cx="0" cy="0"/>
          <a:chOff x="0" y="0"/>
          <a:chExt cx="0" cy="0"/>
        </a:xfrm>
      </p:grpSpPr>
      <p:sp>
        <p:nvSpPr>
          <p:cNvPr id="1368" name="Google Shape;1368;p48"/>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369" name="Google Shape;1369;p48"/>
          <p:cNvGrpSpPr/>
          <p:nvPr/>
        </p:nvGrpSpPr>
        <p:grpSpPr>
          <a:xfrm>
            <a:off x="-6096" y="-3429"/>
            <a:ext cx="9156192" cy="5150358"/>
            <a:chOff x="0" y="0"/>
            <a:chExt cx="12192000" cy="6858000"/>
          </a:xfrm>
        </p:grpSpPr>
        <p:sp>
          <p:nvSpPr>
            <p:cNvPr id="1370" name="Google Shape;1370;p48"/>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1" name="Google Shape;1371;p48"/>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2" name="Google Shape;1372;p48"/>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3" name="Google Shape;1373;p48"/>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4" name="Google Shape;1374;p48"/>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5" name="Google Shape;1375;p48"/>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6" name="Google Shape;1376;p48"/>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7" name="Google Shape;1377;p48"/>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8" name="Google Shape;1378;p48"/>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9" name="Google Shape;1379;p48"/>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0" name="Google Shape;1380;p48"/>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1" name="Google Shape;1381;p48"/>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2" name="Google Shape;1382;p48"/>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3" name="Google Shape;1383;p48"/>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4" name="Google Shape;1384;p48"/>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5" name="Google Shape;1385;p48"/>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6" name="Google Shape;1386;p48"/>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7" name="Google Shape;1387;p48"/>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8" name="Google Shape;1388;p48"/>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9" name="Google Shape;1389;p48"/>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0" name="Google Shape;1390;p48"/>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1" name="Google Shape;1391;p48"/>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2" name="Google Shape;1392;p48"/>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3" name="Google Shape;1393;p48"/>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4" name="Google Shape;1394;p48"/>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5" name="Google Shape;1395;p48"/>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6" name="Google Shape;1396;p48"/>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7" name="Google Shape;1397;p48"/>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8" name="Google Shape;1398;p48"/>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9" name="Google Shape;1399;p48"/>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0" name="Google Shape;1400;p48"/>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1" name="Google Shape;1401;p48"/>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2" name="Google Shape;1402;p48"/>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3" name="Google Shape;1403;p48"/>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4" name="Google Shape;1404;p48"/>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5" name="Google Shape;1405;p48"/>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6" name="Google Shape;1406;p48"/>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7" name="Google Shape;1407;p48"/>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8" name="Google Shape;1408;p48"/>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9" name="Google Shape;1409;p48"/>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0" name="Google Shape;1410;p48"/>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1" name="Google Shape;1411;p48"/>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2" name="Google Shape;1412;p48"/>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3" name="Google Shape;1413;p48"/>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4" name="Google Shape;1414;p48"/>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5" name="Google Shape;1415;p48"/>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6" name="Google Shape;1416;p48"/>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7" name="Google Shape;1417;p48"/>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8" name="Google Shape;1418;p48"/>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9" name="Google Shape;1419;p48"/>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0" name="Google Shape;1420;p48"/>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1" name="Google Shape;1421;p48"/>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2" name="Google Shape;1422;p48"/>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3" name="Google Shape;1423;p48"/>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4" name="Google Shape;1424;p48"/>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5" name="Google Shape;1425;p48"/>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6" name="Google Shape;1426;p48"/>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7" name="Google Shape;1427;p48"/>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8" name="Google Shape;1428;p48"/>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29" name="Google Shape;1429;p48"/>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8"/>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1" name="Google Shape;1431;p48"/>
          <p:cNvSpPr txBox="1"/>
          <p:nvPr>
            <p:ph idx="1" type="body"/>
          </p:nvPr>
        </p:nvSpPr>
        <p:spPr>
          <a:xfrm>
            <a:off x="208725" y="2751950"/>
            <a:ext cx="25311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432" name="Google Shape;1432;p48"/>
          <p:cNvSpPr txBox="1"/>
          <p:nvPr>
            <p:ph idx="2" type="subTitle"/>
          </p:nvPr>
        </p:nvSpPr>
        <p:spPr>
          <a:xfrm>
            <a:off x="208725" y="2160100"/>
            <a:ext cx="25311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3" name="Google Shape;1433;p48"/>
          <p:cNvSpPr txBox="1"/>
          <p:nvPr>
            <p:ph idx="3" type="body"/>
          </p:nvPr>
        </p:nvSpPr>
        <p:spPr>
          <a:xfrm>
            <a:off x="3310098" y="2751950"/>
            <a:ext cx="25311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434" name="Google Shape;1434;p48"/>
          <p:cNvSpPr txBox="1"/>
          <p:nvPr>
            <p:ph idx="4" type="subTitle"/>
          </p:nvPr>
        </p:nvSpPr>
        <p:spPr>
          <a:xfrm>
            <a:off x="3310098" y="2160100"/>
            <a:ext cx="25311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5" name="Google Shape;1435;p48"/>
          <p:cNvSpPr txBox="1"/>
          <p:nvPr>
            <p:ph idx="5" type="body"/>
          </p:nvPr>
        </p:nvSpPr>
        <p:spPr>
          <a:xfrm>
            <a:off x="6411471" y="2751950"/>
            <a:ext cx="25311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436" name="Google Shape;1436;p48"/>
          <p:cNvSpPr txBox="1"/>
          <p:nvPr>
            <p:ph idx="6" type="subTitle"/>
          </p:nvPr>
        </p:nvSpPr>
        <p:spPr>
          <a:xfrm>
            <a:off x="6411471" y="2160100"/>
            <a:ext cx="25311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7" name="Google Shape;1437;p48"/>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p:cSld name="CUSTOM_1_1_1_1_1_1_1_1_1_1_2_1_1_1_1_1_1_1_1_1_1_1_1_1_1">
    <p:spTree>
      <p:nvGrpSpPr>
        <p:cNvPr id="1438" name="Shape 1438"/>
        <p:cNvGrpSpPr/>
        <p:nvPr/>
      </p:nvGrpSpPr>
      <p:grpSpPr>
        <a:xfrm>
          <a:off x="0" y="0"/>
          <a:ext cx="0" cy="0"/>
          <a:chOff x="0" y="0"/>
          <a:chExt cx="0" cy="0"/>
        </a:xfrm>
      </p:grpSpPr>
      <p:sp>
        <p:nvSpPr>
          <p:cNvPr id="1439" name="Google Shape;1439;p49"/>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440" name="Google Shape;1440;p49"/>
          <p:cNvGrpSpPr/>
          <p:nvPr/>
        </p:nvGrpSpPr>
        <p:grpSpPr>
          <a:xfrm>
            <a:off x="-6096" y="-3429"/>
            <a:ext cx="9156192" cy="5150358"/>
            <a:chOff x="0" y="0"/>
            <a:chExt cx="12192000" cy="6858000"/>
          </a:xfrm>
        </p:grpSpPr>
        <p:sp>
          <p:nvSpPr>
            <p:cNvPr id="1441" name="Google Shape;1441;p49"/>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2" name="Google Shape;1442;p49"/>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3" name="Google Shape;1443;p49"/>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4" name="Google Shape;1444;p49"/>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5" name="Google Shape;1445;p49"/>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6" name="Google Shape;1446;p49"/>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7" name="Google Shape;1447;p49"/>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8" name="Google Shape;1448;p49"/>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9" name="Google Shape;1449;p49"/>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0" name="Google Shape;1450;p49"/>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1" name="Google Shape;1451;p49"/>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2" name="Google Shape;1452;p49"/>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3" name="Google Shape;1453;p49"/>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4" name="Google Shape;1454;p49"/>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5" name="Google Shape;1455;p49"/>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6" name="Google Shape;1456;p49"/>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7" name="Google Shape;1457;p49"/>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8" name="Google Shape;1458;p49"/>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9" name="Google Shape;1459;p49"/>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0" name="Google Shape;1460;p49"/>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1" name="Google Shape;1461;p49"/>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2" name="Google Shape;1462;p49"/>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3" name="Google Shape;1463;p49"/>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4" name="Google Shape;1464;p49"/>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5" name="Google Shape;1465;p49"/>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6" name="Google Shape;1466;p49"/>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7" name="Google Shape;1467;p49"/>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8" name="Google Shape;1468;p49"/>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9" name="Google Shape;1469;p49"/>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0" name="Google Shape;1470;p49"/>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1" name="Google Shape;1471;p49"/>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2" name="Google Shape;1472;p49"/>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3" name="Google Shape;1473;p49"/>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4" name="Google Shape;1474;p49"/>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5" name="Google Shape;1475;p49"/>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6" name="Google Shape;1476;p49"/>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7" name="Google Shape;1477;p49"/>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8" name="Google Shape;1478;p49"/>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9" name="Google Shape;1479;p49"/>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0" name="Google Shape;1480;p49"/>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1" name="Google Shape;1481;p49"/>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2" name="Google Shape;1482;p49"/>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3" name="Google Shape;1483;p49"/>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4" name="Google Shape;1484;p49"/>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5" name="Google Shape;1485;p49"/>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6" name="Google Shape;1486;p49"/>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7" name="Google Shape;1487;p49"/>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8" name="Google Shape;1488;p49"/>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9" name="Google Shape;1489;p49"/>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0" name="Google Shape;1490;p49"/>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1" name="Google Shape;1491;p49"/>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2" name="Google Shape;1492;p49"/>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3" name="Google Shape;1493;p49"/>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4" name="Google Shape;1494;p49"/>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5" name="Google Shape;1495;p49"/>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6" name="Google Shape;1496;p49"/>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7" name="Google Shape;1497;p49"/>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8" name="Google Shape;1498;p49"/>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9" name="Google Shape;1499;p49"/>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00" name="Google Shape;1500;p49"/>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49"/>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2" name="Google Shape;1502;p49"/>
          <p:cNvSpPr txBox="1"/>
          <p:nvPr>
            <p:ph idx="1" type="body"/>
          </p:nvPr>
        </p:nvSpPr>
        <p:spPr>
          <a:xfrm>
            <a:off x="208725" y="2751950"/>
            <a:ext cx="18705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503" name="Google Shape;1503;p49"/>
          <p:cNvSpPr txBox="1"/>
          <p:nvPr>
            <p:ph idx="2" type="subTitle"/>
          </p:nvPr>
        </p:nvSpPr>
        <p:spPr>
          <a:xfrm>
            <a:off x="208725" y="2160100"/>
            <a:ext cx="18705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4" name="Google Shape;1504;p49"/>
          <p:cNvSpPr txBox="1"/>
          <p:nvPr>
            <p:ph idx="3" type="body"/>
          </p:nvPr>
        </p:nvSpPr>
        <p:spPr>
          <a:xfrm>
            <a:off x="2500573" y="2751950"/>
            <a:ext cx="18705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505" name="Google Shape;1505;p49"/>
          <p:cNvSpPr txBox="1"/>
          <p:nvPr>
            <p:ph idx="4" type="subTitle"/>
          </p:nvPr>
        </p:nvSpPr>
        <p:spPr>
          <a:xfrm>
            <a:off x="2500573" y="2160100"/>
            <a:ext cx="18705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6" name="Google Shape;1506;p49"/>
          <p:cNvSpPr txBox="1"/>
          <p:nvPr>
            <p:ph idx="5" type="body"/>
          </p:nvPr>
        </p:nvSpPr>
        <p:spPr>
          <a:xfrm>
            <a:off x="4792421" y="2751950"/>
            <a:ext cx="18705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507" name="Google Shape;1507;p49"/>
          <p:cNvSpPr txBox="1"/>
          <p:nvPr>
            <p:ph idx="6" type="subTitle"/>
          </p:nvPr>
        </p:nvSpPr>
        <p:spPr>
          <a:xfrm>
            <a:off x="4792421" y="2160100"/>
            <a:ext cx="18705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8" name="Google Shape;1508;p49"/>
          <p:cNvSpPr txBox="1"/>
          <p:nvPr>
            <p:ph idx="7" type="body"/>
          </p:nvPr>
        </p:nvSpPr>
        <p:spPr>
          <a:xfrm>
            <a:off x="7084271" y="2751950"/>
            <a:ext cx="1870500" cy="19134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509" name="Google Shape;1509;p49"/>
          <p:cNvSpPr txBox="1"/>
          <p:nvPr>
            <p:ph idx="8" type="subTitle"/>
          </p:nvPr>
        </p:nvSpPr>
        <p:spPr>
          <a:xfrm>
            <a:off x="7084271" y="2160100"/>
            <a:ext cx="1870500" cy="52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0" name="Google Shape;1510;p49"/>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CUSTOM_1_1_1_1_1_1_1_1_1_1_2_1_1_1_1_1_1_1_1_1_1_1_1_1_1_1">
    <p:spTree>
      <p:nvGrpSpPr>
        <p:cNvPr id="1511" name="Shape 1511"/>
        <p:cNvGrpSpPr/>
        <p:nvPr/>
      </p:nvGrpSpPr>
      <p:grpSpPr>
        <a:xfrm>
          <a:off x="0" y="0"/>
          <a:ext cx="0" cy="0"/>
          <a:chOff x="0" y="0"/>
          <a:chExt cx="0" cy="0"/>
        </a:xfrm>
      </p:grpSpPr>
      <p:sp>
        <p:nvSpPr>
          <p:cNvPr id="1512" name="Google Shape;1512;p5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513" name="Google Shape;1513;p50"/>
          <p:cNvGrpSpPr/>
          <p:nvPr/>
        </p:nvGrpSpPr>
        <p:grpSpPr>
          <a:xfrm>
            <a:off x="-6096" y="-3429"/>
            <a:ext cx="9156192" cy="5150358"/>
            <a:chOff x="0" y="0"/>
            <a:chExt cx="12192000" cy="6858000"/>
          </a:xfrm>
        </p:grpSpPr>
        <p:sp>
          <p:nvSpPr>
            <p:cNvPr id="1514" name="Google Shape;1514;p5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5" name="Google Shape;1515;p5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6" name="Google Shape;1516;p5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7" name="Google Shape;1517;p5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8" name="Google Shape;1518;p5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9" name="Google Shape;1519;p5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0" name="Google Shape;1520;p5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1" name="Google Shape;1521;p5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2" name="Google Shape;1522;p5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3" name="Google Shape;1523;p5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4" name="Google Shape;1524;p5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5" name="Google Shape;1525;p5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6" name="Google Shape;1526;p5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7" name="Google Shape;1527;p5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8" name="Google Shape;1528;p5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9" name="Google Shape;1529;p5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0" name="Google Shape;1530;p5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1" name="Google Shape;1531;p5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2" name="Google Shape;1532;p5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3" name="Google Shape;1533;p5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4" name="Google Shape;1534;p5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5" name="Google Shape;1535;p5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6" name="Google Shape;1536;p5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7" name="Google Shape;1537;p5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8" name="Google Shape;1538;p5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9" name="Google Shape;1539;p5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0" name="Google Shape;1540;p5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1" name="Google Shape;1541;p5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2" name="Google Shape;1542;p5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3" name="Google Shape;1543;p5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4" name="Google Shape;1544;p5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5" name="Google Shape;1545;p5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6" name="Google Shape;1546;p5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7" name="Google Shape;1547;p5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8" name="Google Shape;1548;p5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9" name="Google Shape;1549;p5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0" name="Google Shape;1550;p5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1" name="Google Shape;1551;p5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2" name="Google Shape;1552;p5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3" name="Google Shape;1553;p5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4" name="Google Shape;1554;p5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5" name="Google Shape;1555;p5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6" name="Google Shape;1556;p5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7" name="Google Shape;1557;p5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8" name="Google Shape;1558;p5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9" name="Google Shape;1559;p5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0" name="Google Shape;1560;p5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1" name="Google Shape;1561;p5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2" name="Google Shape;1562;p5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3" name="Google Shape;1563;p5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4" name="Google Shape;1564;p5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5" name="Google Shape;1565;p5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6" name="Google Shape;1566;p5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7" name="Google Shape;1567;p5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8" name="Google Shape;1568;p5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9" name="Google Shape;1569;p5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0" name="Google Shape;1570;p5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1" name="Google Shape;1571;p5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2" name="Google Shape;1572;p5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73" name="Google Shape;1573;p5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50"/>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5" name="Google Shape;1575;p50"/>
          <p:cNvSpPr/>
          <p:nvPr>
            <p:ph idx="2" type="pic"/>
          </p:nvPr>
        </p:nvSpPr>
        <p:spPr>
          <a:xfrm>
            <a:off x="213450" y="2022825"/>
            <a:ext cx="8717100" cy="2837700"/>
          </a:xfrm>
          <a:prstGeom prst="roundRect">
            <a:avLst>
              <a:gd fmla="val 4123" name="adj"/>
            </a:avLst>
          </a:prstGeom>
          <a:noFill/>
          <a:ln>
            <a:noFill/>
          </a:ln>
        </p:spPr>
      </p:sp>
      <p:sp>
        <p:nvSpPr>
          <p:cNvPr id="1576" name="Google Shape;1576;p5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1_1_1_1_1_1_1_1_1_1_2_1_1_1_1_1_1_1_1_1_1_1_1_1_1_1_1">
    <p:spTree>
      <p:nvGrpSpPr>
        <p:cNvPr id="1577" name="Shape 1577"/>
        <p:cNvGrpSpPr/>
        <p:nvPr/>
      </p:nvGrpSpPr>
      <p:grpSpPr>
        <a:xfrm>
          <a:off x="0" y="0"/>
          <a:ext cx="0" cy="0"/>
          <a:chOff x="0" y="0"/>
          <a:chExt cx="0" cy="0"/>
        </a:xfrm>
      </p:grpSpPr>
      <p:sp>
        <p:nvSpPr>
          <p:cNvPr id="1578" name="Google Shape;1578;p5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579" name="Google Shape;1579;p51"/>
          <p:cNvGrpSpPr/>
          <p:nvPr/>
        </p:nvGrpSpPr>
        <p:grpSpPr>
          <a:xfrm>
            <a:off x="-6096" y="-3429"/>
            <a:ext cx="9156192" cy="5150358"/>
            <a:chOff x="0" y="0"/>
            <a:chExt cx="12192000" cy="6858000"/>
          </a:xfrm>
        </p:grpSpPr>
        <p:sp>
          <p:nvSpPr>
            <p:cNvPr id="1580" name="Google Shape;1580;p5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1" name="Google Shape;1581;p5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2" name="Google Shape;1582;p5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3" name="Google Shape;1583;p5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4" name="Google Shape;1584;p5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5" name="Google Shape;1585;p5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6" name="Google Shape;1586;p5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7" name="Google Shape;1587;p5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8" name="Google Shape;1588;p5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9" name="Google Shape;1589;p5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0" name="Google Shape;1590;p5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1" name="Google Shape;1591;p5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2" name="Google Shape;1592;p5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3" name="Google Shape;1593;p5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4" name="Google Shape;1594;p5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5" name="Google Shape;1595;p5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6" name="Google Shape;1596;p5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7" name="Google Shape;1597;p5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8" name="Google Shape;1598;p5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9" name="Google Shape;1599;p5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0" name="Google Shape;1600;p5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1" name="Google Shape;1601;p5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2" name="Google Shape;1602;p5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3" name="Google Shape;1603;p5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4" name="Google Shape;1604;p5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5" name="Google Shape;1605;p5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6" name="Google Shape;1606;p5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7" name="Google Shape;1607;p5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8" name="Google Shape;1608;p5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9" name="Google Shape;1609;p5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0" name="Google Shape;1610;p5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1" name="Google Shape;1611;p5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2" name="Google Shape;1612;p5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3" name="Google Shape;1613;p5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4" name="Google Shape;1614;p5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5" name="Google Shape;1615;p5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6" name="Google Shape;1616;p5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7" name="Google Shape;1617;p5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8" name="Google Shape;1618;p5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9" name="Google Shape;1619;p5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0" name="Google Shape;1620;p5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1" name="Google Shape;1621;p5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2" name="Google Shape;1622;p5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3" name="Google Shape;1623;p5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4" name="Google Shape;1624;p5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5" name="Google Shape;1625;p5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6" name="Google Shape;1626;p5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7" name="Google Shape;1627;p5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8" name="Google Shape;1628;p5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9" name="Google Shape;1629;p5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0" name="Google Shape;1630;p5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1" name="Google Shape;1631;p5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2" name="Google Shape;1632;p5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3" name="Google Shape;1633;p5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4" name="Google Shape;1634;p5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5" name="Google Shape;1635;p5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6" name="Google Shape;1636;p5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7" name="Google Shape;1637;p5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8" name="Google Shape;1638;p5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39" name="Google Shape;1639;p5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51"/>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41" name="Google Shape;1641;p51"/>
          <p:cNvSpPr txBox="1"/>
          <p:nvPr>
            <p:ph idx="1" type="body"/>
          </p:nvPr>
        </p:nvSpPr>
        <p:spPr>
          <a:xfrm>
            <a:off x="1173600" y="2391699"/>
            <a:ext cx="3054300" cy="6309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642" name="Google Shape;1642;p51"/>
          <p:cNvSpPr txBox="1"/>
          <p:nvPr>
            <p:ph idx="2" type="subTitle"/>
          </p:nvPr>
        </p:nvSpPr>
        <p:spPr>
          <a:xfrm>
            <a:off x="1173600" y="2160100"/>
            <a:ext cx="3054300" cy="20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3" name="Google Shape;1643;p51"/>
          <p:cNvSpPr txBox="1"/>
          <p:nvPr>
            <p:ph idx="3" type="body"/>
          </p:nvPr>
        </p:nvSpPr>
        <p:spPr>
          <a:xfrm>
            <a:off x="4916100" y="2391699"/>
            <a:ext cx="3054300" cy="6309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644" name="Google Shape;1644;p51"/>
          <p:cNvSpPr txBox="1"/>
          <p:nvPr>
            <p:ph idx="4" type="subTitle"/>
          </p:nvPr>
        </p:nvSpPr>
        <p:spPr>
          <a:xfrm>
            <a:off x="4916100" y="2160100"/>
            <a:ext cx="3054300" cy="20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5" name="Google Shape;1645;p51"/>
          <p:cNvSpPr/>
          <p:nvPr>
            <p:ph idx="5" type="pic"/>
          </p:nvPr>
        </p:nvSpPr>
        <p:spPr>
          <a:xfrm>
            <a:off x="1173600" y="3022475"/>
            <a:ext cx="3054300" cy="1864500"/>
          </a:xfrm>
          <a:prstGeom prst="roundRect">
            <a:avLst>
              <a:gd fmla="val 3854" name="adj"/>
            </a:avLst>
          </a:prstGeom>
          <a:noFill/>
          <a:ln>
            <a:noFill/>
          </a:ln>
        </p:spPr>
      </p:sp>
      <p:sp>
        <p:nvSpPr>
          <p:cNvPr id="1646" name="Google Shape;1646;p51"/>
          <p:cNvSpPr/>
          <p:nvPr>
            <p:ph idx="6" type="pic"/>
          </p:nvPr>
        </p:nvSpPr>
        <p:spPr>
          <a:xfrm>
            <a:off x="4916100" y="3022475"/>
            <a:ext cx="3054300" cy="1864500"/>
          </a:xfrm>
          <a:prstGeom prst="roundRect">
            <a:avLst>
              <a:gd fmla="val 3854" name="adj"/>
            </a:avLst>
          </a:prstGeom>
          <a:noFill/>
          <a:ln>
            <a:noFill/>
          </a:ln>
        </p:spPr>
      </p:sp>
      <p:sp>
        <p:nvSpPr>
          <p:cNvPr id="1647" name="Google Shape;1647;p5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1_1_1_1_1_1_1_1_1_1_2_1_1_1_1_1_1_1_1_1_1_1_1_1_1_1_1_1">
    <p:spTree>
      <p:nvGrpSpPr>
        <p:cNvPr id="1648" name="Shape 1648"/>
        <p:cNvGrpSpPr/>
        <p:nvPr/>
      </p:nvGrpSpPr>
      <p:grpSpPr>
        <a:xfrm>
          <a:off x="0" y="0"/>
          <a:ext cx="0" cy="0"/>
          <a:chOff x="0" y="0"/>
          <a:chExt cx="0" cy="0"/>
        </a:xfrm>
      </p:grpSpPr>
      <p:sp>
        <p:nvSpPr>
          <p:cNvPr id="1649" name="Google Shape;1649;p5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650" name="Google Shape;1650;p52"/>
          <p:cNvGrpSpPr/>
          <p:nvPr/>
        </p:nvGrpSpPr>
        <p:grpSpPr>
          <a:xfrm>
            <a:off x="-6096" y="-3429"/>
            <a:ext cx="9156192" cy="5150358"/>
            <a:chOff x="0" y="0"/>
            <a:chExt cx="12192000" cy="6858000"/>
          </a:xfrm>
        </p:grpSpPr>
        <p:sp>
          <p:nvSpPr>
            <p:cNvPr id="1651" name="Google Shape;1651;p5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2" name="Google Shape;1652;p5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3" name="Google Shape;1653;p5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4" name="Google Shape;1654;p5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5" name="Google Shape;1655;p5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6" name="Google Shape;1656;p5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7" name="Google Shape;1657;p5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8" name="Google Shape;1658;p5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9" name="Google Shape;1659;p5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0" name="Google Shape;1660;p5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1" name="Google Shape;1661;p5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2" name="Google Shape;1662;p5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3" name="Google Shape;1663;p5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4" name="Google Shape;1664;p5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5" name="Google Shape;1665;p5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6" name="Google Shape;1666;p5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7" name="Google Shape;1667;p5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8" name="Google Shape;1668;p5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9" name="Google Shape;1669;p5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0" name="Google Shape;1670;p5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1" name="Google Shape;1671;p5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2" name="Google Shape;1672;p5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3" name="Google Shape;1673;p5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4" name="Google Shape;1674;p5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5" name="Google Shape;1675;p5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6" name="Google Shape;1676;p5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7" name="Google Shape;1677;p5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8" name="Google Shape;1678;p5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9" name="Google Shape;1679;p5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0" name="Google Shape;1680;p5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1" name="Google Shape;1681;p5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2" name="Google Shape;1682;p5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3" name="Google Shape;1683;p5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4" name="Google Shape;1684;p5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5" name="Google Shape;1685;p5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6" name="Google Shape;1686;p5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7" name="Google Shape;1687;p5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8" name="Google Shape;1688;p5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9" name="Google Shape;1689;p5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0" name="Google Shape;1690;p5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1" name="Google Shape;1691;p5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2" name="Google Shape;1692;p5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3" name="Google Shape;1693;p5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4" name="Google Shape;1694;p5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5" name="Google Shape;1695;p5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6" name="Google Shape;1696;p5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7" name="Google Shape;1697;p5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8" name="Google Shape;1698;p5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9" name="Google Shape;1699;p5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0" name="Google Shape;1700;p5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1" name="Google Shape;1701;p5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2" name="Google Shape;1702;p5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3" name="Google Shape;1703;p5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4" name="Google Shape;1704;p5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5" name="Google Shape;1705;p5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6" name="Google Shape;1706;p5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7" name="Google Shape;1707;p5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8" name="Google Shape;1708;p5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9" name="Google Shape;1709;p5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10" name="Google Shape;1710;p5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52"/>
          <p:cNvSpPr txBox="1"/>
          <p:nvPr>
            <p:ph type="title"/>
          </p:nvPr>
        </p:nvSpPr>
        <p:spPr>
          <a:xfrm>
            <a:off x="208725" y="344175"/>
            <a:ext cx="61677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12" name="Google Shape;1712;p52"/>
          <p:cNvSpPr txBox="1"/>
          <p:nvPr>
            <p:ph idx="1" type="body"/>
          </p:nvPr>
        </p:nvSpPr>
        <p:spPr>
          <a:xfrm>
            <a:off x="423750" y="2391699"/>
            <a:ext cx="2586900" cy="6309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713" name="Google Shape;1713;p52"/>
          <p:cNvSpPr txBox="1"/>
          <p:nvPr>
            <p:ph idx="2" type="subTitle"/>
          </p:nvPr>
        </p:nvSpPr>
        <p:spPr>
          <a:xfrm>
            <a:off x="423750" y="2160100"/>
            <a:ext cx="2586900" cy="20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4" name="Google Shape;1714;p52"/>
          <p:cNvSpPr txBox="1"/>
          <p:nvPr>
            <p:ph idx="3" type="body"/>
          </p:nvPr>
        </p:nvSpPr>
        <p:spPr>
          <a:xfrm>
            <a:off x="3276074" y="2391699"/>
            <a:ext cx="2586900" cy="6309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715" name="Google Shape;1715;p52"/>
          <p:cNvSpPr txBox="1"/>
          <p:nvPr>
            <p:ph idx="4" type="subTitle"/>
          </p:nvPr>
        </p:nvSpPr>
        <p:spPr>
          <a:xfrm>
            <a:off x="3276071" y="2160100"/>
            <a:ext cx="2586900" cy="20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6" name="Google Shape;1716;p52"/>
          <p:cNvSpPr/>
          <p:nvPr>
            <p:ph idx="5" type="pic"/>
          </p:nvPr>
        </p:nvSpPr>
        <p:spPr>
          <a:xfrm>
            <a:off x="423750" y="3022475"/>
            <a:ext cx="2586900" cy="1864500"/>
          </a:xfrm>
          <a:prstGeom prst="roundRect">
            <a:avLst>
              <a:gd fmla="val 3854" name="adj"/>
            </a:avLst>
          </a:prstGeom>
          <a:noFill/>
          <a:ln>
            <a:noFill/>
          </a:ln>
        </p:spPr>
      </p:sp>
      <p:sp>
        <p:nvSpPr>
          <p:cNvPr id="1717" name="Google Shape;1717;p52"/>
          <p:cNvSpPr/>
          <p:nvPr>
            <p:ph idx="6" type="pic"/>
          </p:nvPr>
        </p:nvSpPr>
        <p:spPr>
          <a:xfrm>
            <a:off x="3276071" y="3022475"/>
            <a:ext cx="2586900" cy="1864500"/>
          </a:xfrm>
          <a:prstGeom prst="roundRect">
            <a:avLst>
              <a:gd fmla="val 3854" name="adj"/>
            </a:avLst>
          </a:prstGeom>
          <a:noFill/>
          <a:ln>
            <a:noFill/>
          </a:ln>
        </p:spPr>
      </p:sp>
      <p:sp>
        <p:nvSpPr>
          <p:cNvPr id="1718" name="Google Shape;1718;p52"/>
          <p:cNvSpPr txBox="1"/>
          <p:nvPr>
            <p:ph idx="7" type="body"/>
          </p:nvPr>
        </p:nvSpPr>
        <p:spPr>
          <a:xfrm>
            <a:off x="6128397" y="2391699"/>
            <a:ext cx="2586900" cy="6309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SzPts val="800"/>
              <a:buChar char="●"/>
              <a:defRPr/>
            </a:lvl1pPr>
            <a:lvl2pPr indent="-279400" lvl="1" marL="914400" algn="l">
              <a:lnSpc>
                <a:spcPct val="100000"/>
              </a:lnSpc>
              <a:spcBef>
                <a:spcPts val="0"/>
              </a:spcBef>
              <a:spcAft>
                <a:spcPts val="0"/>
              </a:spcAft>
              <a:buSzPts val="800"/>
              <a:buChar char="○"/>
              <a:defRPr/>
            </a:lvl2pPr>
            <a:lvl3pPr indent="-279400" lvl="2" marL="1371600" algn="l">
              <a:lnSpc>
                <a:spcPct val="100000"/>
              </a:lnSpc>
              <a:spcBef>
                <a:spcPts val="0"/>
              </a:spcBef>
              <a:spcAft>
                <a:spcPts val="0"/>
              </a:spcAft>
              <a:buSzPts val="800"/>
              <a:buChar char="■"/>
              <a:defRPr/>
            </a:lvl3pPr>
            <a:lvl4pPr indent="-279400" lvl="3" marL="1828800" algn="l">
              <a:lnSpc>
                <a:spcPct val="100000"/>
              </a:lnSpc>
              <a:spcBef>
                <a:spcPts val="0"/>
              </a:spcBef>
              <a:spcAft>
                <a:spcPts val="0"/>
              </a:spcAft>
              <a:buSzPts val="800"/>
              <a:buChar char="●"/>
              <a:defRPr/>
            </a:lvl4pPr>
            <a:lvl5pPr indent="-279400" lvl="4" marL="2286000" algn="l">
              <a:lnSpc>
                <a:spcPct val="100000"/>
              </a:lnSpc>
              <a:spcBef>
                <a:spcPts val="0"/>
              </a:spcBef>
              <a:spcAft>
                <a:spcPts val="0"/>
              </a:spcAft>
              <a:buSzPts val="800"/>
              <a:buChar char="○"/>
              <a:defRPr/>
            </a:lvl5pPr>
            <a:lvl6pPr indent="-279400" lvl="5" marL="2743200" algn="l">
              <a:lnSpc>
                <a:spcPct val="100000"/>
              </a:lnSpc>
              <a:spcBef>
                <a:spcPts val="0"/>
              </a:spcBef>
              <a:spcAft>
                <a:spcPts val="0"/>
              </a:spcAft>
              <a:buSzPts val="800"/>
              <a:buChar char="■"/>
              <a:defRPr/>
            </a:lvl6pPr>
            <a:lvl7pPr indent="-279400" lvl="6" marL="3200400" algn="l">
              <a:lnSpc>
                <a:spcPct val="100000"/>
              </a:lnSpc>
              <a:spcBef>
                <a:spcPts val="0"/>
              </a:spcBef>
              <a:spcAft>
                <a:spcPts val="0"/>
              </a:spcAft>
              <a:buSzPts val="800"/>
              <a:buChar char="●"/>
              <a:defRPr/>
            </a:lvl7pPr>
            <a:lvl8pPr indent="-279400" lvl="7" marL="3657600" algn="l">
              <a:lnSpc>
                <a:spcPct val="100000"/>
              </a:lnSpc>
              <a:spcBef>
                <a:spcPts val="0"/>
              </a:spcBef>
              <a:spcAft>
                <a:spcPts val="0"/>
              </a:spcAft>
              <a:buSzPts val="800"/>
              <a:buChar char="○"/>
              <a:defRPr/>
            </a:lvl8pPr>
            <a:lvl9pPr indent="-279400" lvl="8" marL="4114800" algn="l">
              <a:lnSpc>
                <a:spcPct val="100000"/>
              </a:lnSpc>
              <a:spcBef>
                <a:spcPts val="0"/>
              </a:spcBef>
              <a:spcAft>
                <a:spcPts val="0"/>
              </a:spcAft>
              <a:buSzPts val="800"/>
              <a:buChar char="■"/>
              <a:defRPr/>
            </a:lvl9pPr>
          </a:lstStyle>
          <a:p/>
        </p:txBody>
      </p:sp>
      <p:sp>
        <p:nvSpPr>
          <p:cNvPr id="1719" name="Google Shape;1719;p52"/>
          <p:cNvSpPr txBox="1"/>
          <p:nvPr>
            <p:ph idx="8" type="subTitle"/>
          </p:nvPr>
        </p:nvSpPr>
        <p:spPr>
          <a:xfrm>
            <a:off x="6128391" y="2160100"/>
            <a:ext cx="2586900" cy="20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0" name="Google Shape;1720;p52"/>
          <p:cNvSpPr/>
          <p:nvPr>
            <p:ph idx="9" type="pic"/>
          </p:nvPr>
        </p:nvSpPr>
        <p:spPr>
          <a:xfrm>
            <a:off x="6128391" y="3022475"/>
            <a:ext cx="2586900" cy="1864500"/>
          </a:xfrm>
          <a:prstGeom prst="roundRect">
            <a:avLst>
              <a:gd fmla="val 3854" name="adj"/>
            </a:avLst>
          </a:prstGeom>
          <a:noFill/>
          <a:ln>
            <a:noFill/>
          </a:ln>
        </p:spPr>
      </p:sp>
      <p:sp>
        <p:nvSpPr>
          <p:cNvPr id="1721" name="Google Shape;1721;p5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oxes with header">
  <p:cSld name="CUSTOM_1_1_1_1_1_1">
    <p:spTree>
      <p:nvGrpSpPr>
        <p:cNvPr id="84" name="Shape 84"/>
        <p:cNvGrpSpPr/>
        <p:nvPr/>
      </p:nvGrpSpPr>
      <p:grpSpPr>
        <a:xfrm>
          <a:off x="0" y="0"/>
          <a:ext cx="0" cy="0"/>
          <a:chOff x="0" y="0"/>
          <a:chExt cx="0" cy="0"/>
        </a:xfrm>
      </p:grpSpPr>
      <p:grpSp>
        <p:nvGrpSpPr>
          <p:cNvPr id="85" name="Google Shape;85;p26"/>
          <p:cNvGrpSpPr/>
          <p:nvPr/>
        </p:nvGrpSpPr>
        <p:grpSpPr>
          <a:xfrm>
            <a:off x="-6096" y="-3429"/>
            <a:ext cx="9156192" cy="5150358"/>
            <a:chOff x="0" y="0"/>
            <a:chExt cx="12192000" cy="6858000"/>
          </a:xfrm>
        </p:grpSpPr>
        <p:sp>
          <p:nvSpPr>
            <p:cNvPr id="86" name="Google Shape;86;p26"/>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26"/>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p26"/>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 name="Google Shape;89;p26"/>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p26"/>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 name="Google Shape;91;p26"/>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26"/>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 name="Google Shape;93;p26"/>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 name="Google Shape;94;p26"/>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 name="Google Shape;95;p26"/>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 name="Google Shape;96;p26"/>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p26"/>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26"/>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26"/>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26"/>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 name="Google Shape;101;p26"/>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26"/>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26"/>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p26"/>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 name="Google Shape;105;p26"/>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 name="Google Shape;106;p26"/>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 name="Google Shape;107;p26"/>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 name="Google Shape;108;p26"/>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p26"/>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 name="Google Shape;110;p26"/>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26"/>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p26"/>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p26"/>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 name="Google Shape;114;p26"/>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p26"/>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p26"/>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 name="Google Shape;117;p26"/>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 name="Google Shape;118;p26"/>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p26"/>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p26"/>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 name="Google Shape;121;p26"/>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26"/>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26"/>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26"/>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26"/>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 name="Google Shape;126;p26"/>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p26"/>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p26"/>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 name="Google Shape;129;p26"/>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 name="Google Shape;130;p26"/>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 name="Google Shape;131;p26"/>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26"/>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p26"/>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 name="Google Shape;134;p26"/>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26"/>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p26"/>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26"/>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26"/>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26"/>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26"/>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26"/>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26"/>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26"/>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26"/>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5" name="Google Shape;145;p26"/>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6"/>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147" name="Google Shape;147;p26"/>
          <p:cNvSpPr txBox="1"/>
          <p:nvPr>
            <p:ph type="title"/>
          </p:nvPr>
        </p:nvSpPr>
        <p:spPr>
          <a:xfrm>
            <a:off x="209775" y="468575"/>
            <a:ext cx="5016000" cy="13854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26"/>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49" name="Google Shape;149;p26"/>
          <p:cNvSpPr txBox="1"/>
          <p:nvPr>
            <p:ph idx="2"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150" name="Google Shape;150;p26"/>
          <p:cNvSpPr txBox="1"/>
          <p:nvPr>
            <p:ph idx="3"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1_1_1_1_1_1_1_1_1_1_2_1_1_1_1_1_1_1_1_1_1_1_1_1_1_1_1_1_1">
    <p:spTree>
      <p:nvGrpSpPr>
        <p:cNvPr id="1722" name="Shape 1722"/>
        <p:cNvGrpSpPr/>
        <p:nvPr/>
      </p:nvGrpSpPr>
      <p:grpSpPr>
        <a:xfrm>
          <a:off x="0" y="0"/>
          <a:ext cx="0" cy="0"/>
          <a:chOff x="0" y="0"/>
          <a:chExt cx="0" cy="0"/>
        </a:xfrm>
      </p:grpSpPr>
      <p:sp>
        <p:nvSpPr>
          <p:cNvPr id="1723" name="Google Shape;1723;p53"/>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724" name="Google Shape;1724;p53"/>
          <p:cNvGrpSpPr/>
          <p:nvPr/>
        </p:nvGrpSpPr>
        <p:grpSpPr>
          <a:xfrm>
            <a:off x="-6096" y="-3429"/>
            <a:ext cx="9156192" cy="5150358"/>
            <a:chOff x="0" y="0"/>
            <a:chExt cx="12192000" cy="6858000"/>
          </a:xfrm>
        </p:grpSpPr>
        <p:sp>
          <p:nvSpPr>
            <p:cNvPr id="1725" name="Google Shape;1725;p53"/>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6" name="Google Shape;1726;p53"/>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7" name="Google Shape;1727;p53"/>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8" name="Google Shape;1728;p53"/>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9" name="Google Shape;1729;p53"/>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0" name="Google Shape;1730;p53"/>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1" name="Google Shape;1731;p53"/>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2" name="Google Shape;1732;p53"/>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3" name="Google Shape;1733;p53"/>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4" name="Google Shape;1734;p53"/>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5" name="Google Shape;1735;p53"/>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6" name="Google Shape;1736;p53"/>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7" name="Google Shape;1737;p53"/>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8" name="Google Shape;1738;p53"/>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9" name="Google Shape;1739;p53"/>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0" name="Google Shape;1740;p53"/>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1" name="Google Shape;1741;p53"/>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2" name="Google Shape;1742;p53"/>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3" name="Google Shape;1743;p53"/>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4" name="Google Shape;1744;p53"/>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5" name="Google Shape;1745;p53"/>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53"/>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7" name="Google Shape;1747;p53"/>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8" name="Google Shape;1748;p53"/>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9" name="Google Shape;1749;p53"/>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0" name="Google Shape;1750;p53"/>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1" name="Google Shape;1751;p53"/>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2" name="Google Shape;1752;p53"/>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3" name="Google Shape;1753;p53"/>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4" name="Google Shape;1754;p53"/>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5" name="Google Shape;1755;p53"/>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6" name="Google Shape;1756;p53"/>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7" name="Google Shape;1757;p53"/>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8" name="Google Shape;1758;p53"/>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9" name="Google Shape;1759;p53"/>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0" name="Google Shape;1760;p53"/>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1" name="Google Shape;1761;p53"/>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2" name="Google Shape;1762;p53"/>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3" name="Google Shape;1763;p53"/>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4" name="Google Shape;1764;p53"/>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5" name="Google Shape;1765;p53"/>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6" name="Google Shape;1766;p53"/>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7" name="Google Shape;1767;p53"/>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8" name="Google Shape;1768;p53"/>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9" name="Google Shape;1769;p53"/>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0" name="Google Shape;1770;p53"/>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1" name="Google Shape;1771;p53"/>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2" name="Google Shape;1772;p53"/>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3" name="Google Shape;1773;p53"/>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4" name="Google Shape;1774;p53"/>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5" name="Google Shape;1775;p53"/>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6" name="Google Shape;1776;p53"/>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7" name="Google Shape;1777;p53"/>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8" name="Google Shape;1778;p53"/>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9" name="Google Shape;1779;p53"/>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0" name="Google Shape;1780;p53"/>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1" name="Google Shape;1781;p53"/>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2" name="Google Shape;1782;p53"/>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3" name="Google Shape;1783;p53"/>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84" name="Google Shape;1784;p53"/>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53"/>
          <p:cNvSpPr/>
          <p:nvPr>
            <p:ph idx="2" type="pic"/>
          </p:nvPr>
        </p:nvSpPr>
        <p:spPr>
          <a:xfrm>
            <a:off x="436350" y="262350"/>
            <a:ext cx="8271300" cy="4618800"/>
          </a:xfrm>
          <a:prstGeom prst="roundRect">
            <a:avLst>
              <a:gd fmla="val 3854" name="adj"/>
            </a:avLst>
          </a:prstGeom>
          <a:noFill/>
          <a:ln>
            <a:noFill/>
          </a:ln>
        </p:spPr>
      </p:sp>
      <p:sp>
        <p:nvSpPr>
          <p:cNvPr id="1786" name="Google Shape;1786;p53"/>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1_1_1_1_1_1_1_1_1_1_2_1_1_1_1_1_1_1_1_1_1_1_1_1_1_1_1_1_1_1">
    <p:spTree>
      <p:nvGrpSpPr>
        <p:cNvPr id="1787" name="Shape 1787"/>
        <p:cNvGrpSpPr/>
        <p:nvPr/>
      </p:nvGrpSpPr>
      <p:grpSpPr>
        <a:xfrm>
          <a:off x="0" y="0"/>
          <a:ext cx="0" cy="0"/>
          <a:chOff x="0" y="0"/>
          <a:chExt cx="0" cy="0"/>
        </a:xfrm>
      </p:grpSpPr>
      <p:sp>
        <p:nvSpPr>
          <p:cNvPr id="1788" name="Google Shape;1788;p54"/>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grpSp>
        <p:nvGrpSpPr>
          <p:cNvPr id="1789" name="Google Shape;1789;p54"/>
          <p:cNvGrpSpPr/>
          <p:nvPr/>
        </p:nvGrpSpPr>
        <p:grpSpPr>
          <a:xfrm>
            <a:off x="-6096" y="-3429"/>
            <a:ext cx="9156192" cy="5150358"/>
            <a:chOff x="0" y="0"/>
            <a:chExt cx="12192000" cy="6858000"/>
          </a:xfrm>
        </p:grpSpPr>
        <p:sp>
          <p:nvSpPr>
            <p:cNvPr id="1790" name="Google Shape;1790;p54"/>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1" name="Google Shape;1791;p54"/>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2" name="Google Shape;1792;p54"/>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3" name="Google Shape;1793;p54"/>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4" name="Google Shape;1794;p54"/>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5" name="Google Shape;1795;p54"/>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6" name="Google Shape;1796;p54"/>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7" name="Google Shape;1797;p54"/>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8" name="Google Shape;1798;p54"/>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9" name="Google Shape;1799;p54"/>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0" name="Google Shape;1800;p54"/>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1" name="Google Shape;1801;p54"/>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2" name="Google Shape;1802;p54"/>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3" name="Google Shape;1803;p54"/>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4" name="Google Shape;1804;p54"/>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5" name="Google Shape;1805;p54"/>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6" name="Google Shape;1806;p54"/>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7" name="Google Shape;1807;p54"/>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8" name="Google Shape;1808;p54"/>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9" name="Google Shape;1809;p54"/>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0" name="Google Shape;1810;p54"/>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1" name="Google Shape;1811;p54"/>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2" name="Google Shape;1812;p54"/>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3" name="Google Shape;1813;p54"/>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4" name="Google Shape;1814;p54"/>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5" name="Google Shape;1815;p54"/>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6" name="Google Shape;1816;p54"/>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7" name="Google Shape;1817;p54"/>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8" name="Google Shape;1818;p54"/>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9" name="Google Shape;1819;p54"/>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0" name="Google Shape;1820;p54"/>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1" name="Google Shape;1821;p54"/>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2" name="Google Shape;1822;p54"/>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3" name="Google Shape;1823;p54"/>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4" name="Google Shape;1824;p54"/>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5" name="Google Shape;1825;p54"/>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6" name="Google Shape;1826;p54"/>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7" name="Google Shape;1827;p54"/>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8" name="Google Shape;1828;p54"/>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9" name="Google Shape;1829;p54"/>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0" name="Google Shape;1830;p54"/>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1" name="Google Shape;1831;p54"/>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2" name="Google Shape;1832;p54"/>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3" name="Google Shape;1833;p54"/>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4" name="Google Shape;1834;p54"/>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5" name="Google Shape;1835;p54"/>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6" name="Google Shape;1836;p54"/>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7" name="Google Shape;1837;p54"/>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8" name="Google Shape;1838;p54"/>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9" name="Google Shape;1839;p54"/>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0" name="Google Shape;1840;p54"/>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1" name="Google Shape;1841;p54"/>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2" name="Google Shape;1842;p54"/>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3" name="Google Shape;1843;p54"/>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4" name="Google Shape;1844;p54"/>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5" name="Google Shape;1845;p54"/>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6" name="Google Shape;1846;p54"/>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7" name="Google Shape;1847;p54"/>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8" name="Google Shape;1848;p54"/>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49" name="Google Shape;1849;p54"/>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54"/>
          <p:cNvSpPr txBox="1"/>
          <p:nvPr>
            <p:ph type="title"/>
          </p:nvPr>
        </p:nvSpPr>
        <p:spPr>
          <a:xfrm>
            <a:off x="208725" y="344175"/>
            <a:ext cx="8729700" cy="8847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51" name="Google Shape;1851;p54"/>
          <p:cNvSpPr/>
          <p:nvPr>
            <p:ph idx="2" type="pic"/>
          </p:nvPr>
        </p:nvSpPr>
        <p:spPr>
          <a:xfrm>
            <a:off x="208725" y="1344450"/>
            <a:ext cx="2838600" cy="1151100"/>
          </a:xfrm>
          <a:prstGeom prst="roundRect">
            <a:avLst>
              <a:gd fmla="val 3854" name="adj"/>
            </a:avLst>
          </a:prstGeom>
          <a:noFill/>
          <a:ln>
            <a:noFill/>
          </a:ln>
        </p:spPr>
      </p:sp>
      <p:sp>
        <p:nvSpPr>
          <p:cNvPr id="1852" name="Google Shape;1852;p54"/>
          <p:cNvSpPr/>
          <p:nvPr>
            <p:ph idx="3" type="pic"/>
          </p:nvPr>
        </p:nvSpPr>
        <p:spPr>
          <a:xfrm>
            <a:off x="3154251" y="1344450"/>
            <a:ext cx="2838600" cy="1151100"/>
          </a:xfrm>
          <a:prstGeom prst="roundRect">
            <a:avLst>
              <a:gd fmla="val 3854" name="adj"/>
            </a:avLst>
          </a:prstGeom>
          <a:noFill/>
          <a:ln>
            <a:noFill/>
          </a:ln>
        </p:spPr>
      </p:sp>
      <p:sp>
        <p:nvSpPr>
          <p:cNvPr id="1853" name="Google Shape;1853;p54"/>
          <p:cNvSpPr/>
          <p:nvPr>
            <p:ph idx="4" type="pic"/>
          </p:nvPr>
        </p:nvSpPr>
        <p:spPr>
          <a:xfrm>
            <a:off x="6099777" y="1344450"/>
            <a:ext cx="2838600" cy="1151100"/>
          </a:xfrm>
          <a:prstGeom prst="roundRect">
            <a:avLst>
              <a:gd fmla="val 3854" name="adj"/>
            </a:avLst>
          </a:prstGeom>
          <a:noFill/>
          <a:ln>
            <a:noFill/>
          </a:ln>
        </p:spPr>
      </p:sp>
      <p:sp>
        <p:nvSpPr>
          <p:cNvPr id="1854" name="Google Shape;1854;p54"/>
          <p:cNvSpPr/>
          <p:nvPr>
            <p:ph idx="5" type="pic"/>
          </p:nvPr>
        </p:nvSpPr>
        <p:spPr>
          <a:xfrm>
            <a:off x="208725" y="2611125"/>
            <a:ext cx="2838600" cy="1151100"/>
          </a:xfrm>
          <a:prstGeom prst="roundRect">
            <a:avLst>
              <a:gd fmla="val 3854" name="adj"/>
            </a:avLst>
          </a:prstGeom>
          <a:noFill/>
          <a:ln>
            <a:noFill/>
          </a:ln>
        </p:spPr>
      </p:sp>
      <p:sp>
        <p:nvSpPr>
          <p:cNvPr id="1855" name="Google Shape;1855;p54"/>
          <p:cNvSpPr/>
          <p:nvPr>
            <p:ph idx="6" type="pic"/>
          </p:nvPr>
        </p:nvSpPr>
        <p:spPr>
          <a:xfrm>
            <a:off x="3154251" y="2611125"/>
            <a:ext cx="2838600" cy="1151100"/>
          </a:xfrm>
          <a:prstGeom prst="roundRect">
            <a:avLst>
              <a:gd fmla="val 3854" name="adj"/>
            </a:avLst>
          </a:prstGeom>
          <a:noFill/>
          <a:ln>
            <a:noFill/>
          </a:ln>
        </p:spPr>
      </p:sp>
      <p:sp>
        <p:nvSpPr>
          <p:cNvPr id="1856" name="Google Shape;1856;p54"/>
          <p:cNvSpPr/>
          <p:nvPr>
            <p:ph idx="7" type="pic"/>
          </p:nvPr>
        </p:nvSpPr>
        <p:spPr>
          <a:xfrm>
            <a:off x="6099777" y="2611125"/>
            <a:ext cx="2838600" cy="1151100"/>
          </a:xfrm>
          <a:prstGeom prst="roundRect">
            <a:avLst>
              <a:gd fmla="val 3854" name="adj"/>
            </a:avLst>
          </a:prstGeom>
          <a:noFill/>
          <a:ln>
            <a:noFill/>
          </a:ln>
        </p:spPr>
      </p:sp>
      <p:sp>
        <p:nvSpPr>
          <p:cNvPr id="1857" name="Google Shape;1857;p54"/>
          <p:cNvSpPr/>
          <p:nvPr>
            <p:ph idx="8" type="pic"/>
          </p:nvPr>
        </p:nvSpPr>
        <p:spPr>
          <a:xfrm>
            <a:off x="208725" y="3877800"/>
            <a:ext cx="2838600" cy="1151100"/>
          </a:xfrm>
          <a:prstGeom prst="roundRect">
            <a:avLst>
              <a:gd fmla="val 3854" name="adj"/>
            </a:avLst>
          </a:prstGeom>
          <a:noFill/>
          <a:ln>
            <a:noFill/>
          </a:ln>
        </p:spPr>
      </p:sp>
      <p:sp>
        <p:nvSpPr>
          <p:cNvPr id="1858" name="Google Shape;1858;p54"/>
          <p:cNvSpPr/>
          <p:nvPr>
            <p:ph idx="9" type="pic"/>
          </p:nvPr>
        </p:nvSpPr>
        <p:spPr>
          <a:xfrm>
            <a:off x="3154251" y="3877800"/>
            <a:ext cx="2838600" cy="1151100"/>
          </a:xfrm>
          <a:prstGeom prst="roundRect">
            <a:avLst>
              <a:gd fmla="val 3854" name="adj"/>
            </a:avLst>
          </a:prstGeom>
          <a:noFill/>
          <a:ln>
            <a:noFill/>
          </a:ln>
        </p:spPr>
      </p:sp>
      <p:sp>
        <p:nvSpPr>
          <p:cNvPr id="1859" name="Google Shape;1859;p54"/>
          <p:cNvSpPr/>
          <p:nvPr>
            <p:ph idx="13" type="pic"/>
          </p:nvPr>
        </p:nvSpPr>
        <p:spPr>
          <a:xfrm>
            <a:off x="6099777" y="3877800"/>
            <a:ext cx="2838600" cy="1151100"/>
          </a:xfrm>
          <a:prstGeom prst="roundRect">
            <a:avLst>
              <a:gd fmla="val 3854" name="adj"/>
            </a:avLst>
          </a:prstGeom>
          <a:noFill/>
          <a:ln>
            <a:noFill/>
          </a:ln>
        </p:spPr>
      </p:sp>
      <p:sp>
        <p:nvSpPr>
          <p:cNvPr id="1860" name="Google Shape;1860;p54"/>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header">
  <p:cSld name="CUSTOM_1_1_1_1">
    <p:spTree>
      <p:nvGrpSpPr>
        <p:cNvPr id="151" name="Shape 151"/>
        <p:cNvGrpSpPr/>
        <p:nvPr/>
      </p:nvGrpSpPr>
      <p:grpSpPr>
        <a:xfrm>
          <a:off x="0" y="0"/>
          <a:ext cx="0" cy="0"/>
          <a:chOff x="0" y="0"/>
          <a:chExt cx="0" cy="0"/>
        </a:xfrm>
      </p:grpSpPr>
      <p:grpSp>
        <p:nvGrpSpPr>
          <p:cNvPr id="152" name="Google Shape;152;p27"/>
          <p:cNvGrpSpPr/>
          <p:nvPr/>
        </p:nvGrpSpPr>
        <p:grpSpPr>
          <a:xfrm>
            <a:off x="-6096" y="-3429"/>
            <a:ext cx="9156192" cy="5150358"/>
            <a:chOff x="0" y="0"/>
            <a:chExt cx="12192000" cy="6858000"/>
          </a:xfrm>
        </p:grpSpPr>
        <p:sp>
          <p:nvSpPr>
            <p:cNvPr id="153" name="Google Shape;153;p27"/>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27"/>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27"/>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p27"/>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p27"/>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p27"/>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 name="Google Shape;159;p27"/>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 name="Google Shape;160;p27"/>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27"/>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27"/>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 name="Google Shape;163;p27"/>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27"/>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 name="Google Shape;165;p27"/>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27"/>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 name="Google Shape;167;p27"/>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 name="Google Shape;168;p27"/>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 name="Google Shape;169;p27"/>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27"/>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 name="Google Shape;171;p27"/>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27"/>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27"/>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27"/>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27"/>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27"/>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 name="Google Shape;177;p27"/>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27"/>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27"/>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27"/>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27"/>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27"/>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27"/>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27"/>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27"/>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27"/>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27"/>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 name="Google Shape;188;p27"/>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 name="Google Shape;189;p27"/>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27"/>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27"/>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27"/>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27"/>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 name="Google Shape;194;p27"/>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p27"/>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p27"/>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27"/>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 name="Google Shape;198;p27"/>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27"/>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27"/>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27"/>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 name="Google Shape;202;p27"/>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 name="Google Shape;203;p27"/>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 name="Google Shape;204;p27"/>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27"/>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27"/>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p27"/>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 name="Google Shape;208;p27"/>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27"/>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27"/>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 name="Google Shape;211;p27"/>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2" name="Google Shape;212;p27"/>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7"/>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214" name="Google Shape;214;p27"/>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15" name="Google Shape;215;p27"/>
          <p:cNvSpPr txBox="1"/>
          <p:nvPr>
            <p:ph idx="2"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16" name="Google Shape;216;p27"/>
          <p:cNvSpPr txBox="1"/>
          <p:nvPr>
            <p:ph idx="3"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
        <p:nvSpPr>
          <p:cNvPr id="217" name="Google Shape;217;p27"/>
          <p:cNvSpPr txBox="1"/>
          <p:nvPr>
            <p:ph idx="4" type="subTitle"/>
          </p:nvPr>
        </p:nvSpPr>
        <p:spPr>
          <a:xfrm>
            <a:off x="516425" y="2548200"/>
            <a:ext cx="3736200" cy="12771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7"/>
          <p:cNvSpPr txBox="1"/>
          <p:nvPr>
            <p:ph idx="5" type="subTitle"/>
          </p:nvPr>
        </p:nvSpPr>
        <p:spPr>
          <a:xfrm>
            <a:off x="5128850" y="2548200"/>
            <a:ext cx="3679500" cy="12771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27"/>
          <p:cNvSpPr txBox="1"/>
          <p:nvPr>
            <p:ph type="title"/>
          </p:nvPr>
        </p:nvSpPr>
        <p:spPr>
          <a:xfrm>
            <a:off x="209775" y="468575"/>
            <a:ext cx="6048900" cy="14370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_1_1_1_1">
    <p:spTree>
      <p:nvGrpSpPr>
        <p:cNvPr id="220" name="Shape 220"/>
        <p:cNvGrpSpPr/>
        <p:nvPr/>
      </p:nvGrpSpPr>
      <p:grpSpPr>
        <a:xfrm>
          <a:off x="0" y="0"/>
          <a:ext cx="0" cy="0"/>
          <a:chOff x="0" y="0"/>
          <a:chExt cx="0" cy="0"/>
        </a:xfrm>
      </p:grpSpPr>
      <p:grpSp>
        <p:nvGrpSpPr>
          <p:cNvPr id="221" name="Google Shape;221;p28"/>
          <p:cNvGrpSpPr/>
          <p:nvPr/>
        </p:nvGrpSpPr>
        <p:grpSpPr>
          <a:xfrm>
            <a:off x="-6096" y="-3429"/>
            <a:ext cx="9156192" cy="5150358"/>
            <a:chOff x="0" y="0"/>
            <a:chExt cx="12192000" cy="6858000"/>
          </a:xfrm>
        </p:grpSpPr>
        <p:sp>
          <p:nvSpPr>
            <p:cNvPr id="222" name="Google Shape;222;p28"/>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p28"/>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 name="Google Shape;224;p28"/>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 name="Google Shape;225;p28"/>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 name="Google Shape;226;p28"/>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 name="Google Shape;227;p28"/>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 name="Google Shape;228;p28"/>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28"/>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28"/>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 name="Google Shape;231;p28"/>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2" name="Google Shape;232;p28"/>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 name="Google Shape;233;p28"/>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 name="Google Shape;234;p28"/>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 name="Google Shape;235;p28"/>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 name="Google Shape;236;p28"/>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 name="Google Shape;237;p28"/>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 name="Google Shape;238;p28"/>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p28"/>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 name="Google Shape;240;p28"/>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28"/>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2" name="Google Shape;242;p28"/>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 name="Google Shape;243;p28"/>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28"/>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28"/>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28"/>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28"/>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28"/>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p28"/>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p28"/>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p28"/>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 name="Google Shape;252;p28"/>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 name="Google Shape;253;p28"/>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 name="Google Shape;254;p28"/>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5" name="Google Shape;255;p28"/>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 name="Google Shape;256;p28"/>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 name="Google Shape;257;p28"/>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28"/>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28"/>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28"/>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 name="Google Shape;261;p28"/>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28"/>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 name="Google Shape;263;p28"/>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p28"/>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 name="Google Shape;265;p28"/>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 name="Google Shape;266;p28"/>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7" name="Google Shape;267;p28"/>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28"/>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28"/>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28"/>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28"/>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2" name="Google Shape;272;p28"/>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 name="Google Shape;273;p28"/>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28"/>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5" name="Google Shape;275;p28"/>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6" name="Google Shape;276;p28"/>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28"/>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28"/>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9" name="Google Shape;279;p28"/>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28"/>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81" name="Google Shape;281;p28"/>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8"/>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283" name="Google Shape;283;p28"/>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84" name="Google Shape;284;p28"/>
          <p:cNvSpPr txBox="1"/>
          <p:nvPr>
            <p:ph idx="2"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285" name="Google Shape;285;p28"/>
          <p:cNvSpPr txBox="1"/>
          <p:nvPr>
            <p:ph idx="3"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
        <p:nvSpPr>
          <p:cNvPr id="286" name="Google Shape;286;p28"/>
          <p:cNvSpPr txBox="1"/>
          <p:nvPr>
            <p:ph type="title"/>
          </p:nvPr>
        </p:nvSpPr>
        <p:spPr>
          <a:xfrm>
            <a:off x="209775" y="468575"/>
            <a:ext cx="6048900" cy="14370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id with header">
  <p:cSld name="CUSTOM_1">
    <p:spTree>
      <p:nvGrpSpPr>
        <p:cNvPr id="287" name="Shape 287"/>
        <p:cNvGrpSpPr/>
        <p:nvPr/>
      </p:nvGrpSpPr>
      <p:grpSpPr>
        <a:xfrm>
          <a:off x="0" y="0"/>
          <a:ext cx="0" cy="0"/>
          <a:chOff x="0" y="0"/>
          <a:chExt cx="0" cy="0"/>
        </a:xfrm>
      </p:grpSpPr>
      <p:grpSp>
        <p:nvGrpSpPr>
          <p:cNvPr id="288" name="Google Shape;288;p29"/>
          <p:cNvGrpSpPr/>
          <p:nvPr/>
        </p:nvGrpSpPr>
        <p:grpSpPr>
          <a:xfrm>
            <a:off x="-6096" y="-3429"/>
            <a:ext cx="9156192" cy="5150358"/>
            <a:chOff x="0" y="0"/>
            <a:chExt cx="12192000" cy="6858000"/>
          </a:xfrm>
        </p:grpSpPr>
        <p:sp>
          <p:nvSpPr>
            <p:cNvPr id="289" name="Google Shape;289;p29"/>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29"/>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29"/>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29"/>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3" name="Google Shape;293;p29"/>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p29"/>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5" name="Google Shape;295;p29"/>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29"/>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7" name="Google Shape;297;p29"/>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8" name="Google Shape;298;p29"/>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29"/>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29"/>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29"/>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29"/>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29"/>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29"/>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5" name="Google Shape;305;p29"/>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29"/>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29"/>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8" name="Google Shape;308;p29"/>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9" name="Google Shape;309;p29"/>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29"/>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1" name="Google Shape;311;p29"/>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2" name="Google Shape;312;p29"/>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29"/>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4" name="Google Shape;314;p29"/>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5" name="Google Shape;315;p29"/>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6" name="Google Shape;316;p29"/>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7" name="Google Shape;317;p29"/>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8" name="Google Shape;318;p29"/>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9" name="Google Shape;319;p29"/>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0" name="Google Shape;320;p29"/>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29"/>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2" name="Google Shape;322;p29"/>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3" name="Google Shape;323;p29"/>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4" name="Google Shape;324;p29"/>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5" name="Google Shape;325;p29"/>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29"/>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29"/>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29"/>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9" name="Google Shape;329;p29"/>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29"/>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1" name="Google Shape;331;p29"/>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29"/>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3" name="Google Shape;333;p29"/>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4" name="Google Shape;334;p29"/>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5" name="Google Shape;335;p29"/>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6" name="Google Shape;336;p29"/>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7" name="Google Shape;337;p29"/>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8" name="Google Shape;338;p29"/>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29"/>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29"/>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29"/>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2" name="Google Shape;342;p29"/>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3" name="Google Shape;343;p29"/>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4" name="Google Shape;344;p29"/>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5" name="Google Shape;345;p29"/>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6" name="Google Shape;346;p29"/>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7" name="Google Shape;347;p29"/>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48" name="Google Shape;348;p29"/>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9"/>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
        <p:nvSpPr>
          <p:cNvPr id="350" name="Google Shape;350;p29"/>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51" name="Google Shape;351;p29"/>
          <p:cNvSpPr txBox="1"/>
          <p:nvPr>
            <p:ph idx="2"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352" name="Google Shape;352;p29"/>
          <p:cNvSpPr txBox="1"/>
          <p:nvPr>
            <p:ph idx="3"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
        <p:nvSpPr>
          <p:cNvPr id="353" name="Google Shape;353;p29"/>
          <p:cNvSpPr txBox="1"/>
          <p:nvPr>
            <p:ph idx="4" type="subTitle"/>
          </p:nvPr>
        </p:nvSpPr>
        <p:spPr>
          <a:xfrm>
            <a:off x="5767125" y="572700"/>
            <a:ext cx="3238500" cy="91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29"/>
          <p:cNvSpPr txBox="1"/>
          <p:nvPr>
            <p:ph type="title"/>
          </p:nvPr>
        </p:nvSpPr>
        <p:spPr>
          <a:xfrm>
            <a:off x="208725" y="344175"/>
            <a:ext cx="5340900" cy="18183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5688">
          <p15:clr>
            <a:srgbClr val="E46962"/>
          </p15:clr>
        </p15:guide>
        <p15:guide id="2" orient="horz" pos="72">
          <p15:clr>
            <a:srgbClr val="E46962"/>
          </p15:clr>
        </p15:guide>
        <p15:guide id="3" orient="horz" pos="3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es with header">
  <p:cSld name="CUSTOM_1_1_1_1_1_1_1_1">
    <p:spTree>
      <p:nvGrpSpPr>
        <p:cNvPr id="355" name="Shape 355"/>
        <p:cNvGrpSpPr/>
        <p:nvPr/>
      </p:nvGrpSpPr>
      <p:grpSpPr>
        <a:xfrm>
          <a:off x="0" y="0"/>
          <a:ext cx="0" cy="0"/>
          <a:chOff x="0" y="0"/>
          <a:chExt cx="0" cy="0"/>
        </a:xfrm>
      </p:grpSpPr>
      <p:grpSp>
        <p:nvGrpSpPr>
          <p:cNvPr id="356" name="Google Shape;356;p30"/>
          <p:cNvGrpSpPr/>
          <p:nvPr/>
        </p:nvGrpSpPr>
        <p:grpSpPr>
          <a:xfrm>
            <a:off x="-6096" y="-3429"/>
            <a:ext cx="9156192" cy="5150358"/>
            <a:chOff x="0" y="0"/>
            <a:chExt cx="12192000" cy="6858000"/>
          </a:xfrm>
        </p:grpSpPr>
        <p:sp>
          <p:nvSpPr>
            <p:cNvPr id="357" name="Google Shape;357;p30"/>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8" name="Google Shape;358;p30"/>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9" name="Google Shape;359;p30"/>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0" name="Google Shape;360;p30"/>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1" name="Google Shape;361;p30"/>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2" name="Google Shape;362;p30"/>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30"/>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 name="Google Shape;364;p30"/>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30"/>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30"/>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30"/>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8" name="Google Shape;368;p30"/>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 name="Google Shape;369;p30"/>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0" name="Google Shape;370;p30"/>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30"/>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 name="Google Shape;372;p30"/>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 name="Google Shape;373;p30"/>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4" name="Google Shape;374;p30"/>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5" name="Google Shape;375;p30"/>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6" name="Google Shape;376;p30"/>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7" name="Google Shape;377;p30"/>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8" name="Google Shape;378;p30"/>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9" name="Google Shape;379;p30"/>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0" name="Google Shape;380;p30"/>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1" name="Google Shape;381;p30"/>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2" name="Google Shape;382;p30"/>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3" name="Google Shape;383;p30"/>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4" name="Google Shape;384;p30"/>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 name="Google Shape;385;p30"/>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 name="Google Shape;386;p30"/>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7" name="Google Shape;387;p30"/>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30"/>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30"/>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30"/>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30"/>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30"/>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 name="Google Shape;393;p30"/>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p30"/>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 name="Google Shape;395;p30"/>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30"/>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7" name="Google Shape;397;p30"/>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8" name="Google Shape;398;p30"/>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30"/>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0" name="Google Shape;400;p30"/>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1" name="Google Shape;401;p30"/>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2" name="Google Shape;402;p30"/>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3" name="Google Shape;403;p30"/>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4" name="Google Shape;404;p30"/>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30"/>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6" name="Google Shape;406;p30"/>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7" name="Google Shape;407;p30"/>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30"/>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9" name="Google Shape;409;p30"/>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0" name="Google Shape;410;p30"/>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1" name="Google Shape;411;p30"/>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2" name="Google Shape;412;p30"/>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3" name="Google Shape;413;p30"/>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4" name="Google Shape;414;p30"/>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5" name="Google Shape;415;p30"/>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16" name="Google Shape;416;p30"/>
          <p:cNvSpPr txBox="1"/>
          <p:nvPr>
            <p:ph type="title"/>
          </p:nvPr>
        </p:nvSpPr>
        <p:spPr>
          <a:xfrm>
            <a:off x="209775" y="468575"/>
            <a:ext cx="5016000" cy="6330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7" name="Google Shape;417;p30"/>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418" name="Google Shape;418;p30"/>
          <p:cNvSpPr txBox="1"/>
          <p:nvPr/>
        </p:nvSpPr>
        <p:spPr>
          <a:xfrm>
            <a:off x="0" y="-39600"/>
            <a:ext cx="2631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Lexend"/>
                <a:ea typeface="Lexend"/>
                <a:cs typeface="Lexend"/>
                <a:sym typeface="Lexend"/>
              </a:rPr>
              <a:t>▶ </a:t>
            </a:r>
            <a:endParaRPr b="1" i="0" sz="800" u="none" cap="none" strike="noStrike">
              <a:solidFill>
                <a:schemeClr val="lt1"/>
              </a:solidFill>
              <a:latin typeface="Lexend"/>
              <a:ea typeface="Lexend"/>
              <a:cs typeface="Lexend"/>
              <a:sym typeface="Lexend"/>
            </a:endParaRPr>
          </a:p>
        </p:txBody>
      </p:sp>
      <p:sp>
        <p:nvSpPr>
          <p:cNvPr id="419" name="Google Shape;419;p30"/>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0"/>
          <p:cNvSpPr txBox="1"/>
          <p:nvPr>
            <p:ph idx="1" type="body"/>
          </p:nvPr>
        </p:nvSpPr>
        <p:spPr>
          <a:xfrm>
            <a:off x="7895425" y="-39600"/>
            <a:ext cx="1138500" cy="337200"/>
          </a:xfrm>
          <a:prstGeom prst="rect">
            <a:avLst/>
          </a:prstGeom>
          <a:noFill/>
          <a:ln>
            <a:noFill/>
          </a:ln>
        </p:spPr>
        <p:txBody>
          <a:bodyPr anchorCtr="0" anchor="t" bIns="91425" lIns="91425" spcFirstLastPara="1" rIns="91425" wrap="square" tIns="91425">
            <a:spAutoFit/>
          </a:bodyPr>
          <a:lstStyle>
            <a:lvl1pPr indent="-279400" lvl="0" marL="457200" algn="r">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421" name="Google Shape;421;p30"/>
          <p:cNvSpPr txBox="1"/>
          <p:nvPr>
            <p:ph idx="2" type="body"/>
          </p:nvPr>
        </p:nvSpPr>
        <p:spPr>
          <a:xfrm>
            <a:off x="167325" y="-39600"/>
            <a:ext cx="11697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1pPr>
            <a:lvl2pPr indent="-279400" lvl="1" marL="914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2pPr>
            <a:lvl3pPr indent="-279400" lvl="2" marL="1371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3pPr>
            <a:lvl4pPr indent="-279400" lvl="3" marL="1828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4pPr>
            <a:lvl5pPr indent="-279400" lvl="4" marL="22860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5pPr>
            <a:lvl6pPr indent="-279400" lvl="5" marL="27432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6pPr>
            <a:lvl7pPr indent="-279400" lvl="6" marL="32004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7pPr>
            <a:lvl8pPr indent="-279400" lvl="7" marL="36576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8pPr>
            <a:lvl9pPr indent="-279400" lvl="8" marL="4114800" algn="l">
              <a:lnSpc>
                <a:spcPct val="100000"/>
              </a:lnSpc>
              <a:spcBef>
                <a:spcPts val="0"/>
              </a:spcBef>
              <a:spcAft>
                <a:spcPts val="0"/>
              </a:spcAft>
              <a:buClr>
                <a:schemeClr val="lt1"/>
              </a:buClr>
              <a:buSzPts val="800"/>
              <a:buFont typeface="Lexend"/>
              <a:buChar char="■"/>
              <a:defRPr>
                <a:solidFill>
                  <a:schemeClr val="lt1"/>
                </a:solidFill>
                <a:latin typeface="Lexend"/>
                <a:ea typeface="Lexend"/>
                <a:cs typeface="Lexend"/>
                <a:sym typeface="Lexend"/>
              </a:defRPr>
            </a:lvl9pPr>
          </a:lstStyle>
          <a:p/>
        </p:txBody>
      </p:sp>
      <p:sp>
        <p:nvSpPr>
          <p:cNvPr id="422" name="Google Shape;422;p30"/>
          <p:cNvSpPr txBox="1"/>
          <p:nvPr>
            <p:ph idx="3" type="body"/>
          </p:nvPr>
        </p:nvSpPr>
        <p:spPr>
          <a:xfrm>
            <a:off x="940775" y="-39600"/>
            <a:ext cx="3810300" cy="337200"/>
          </a:xfrm>
          <a:prstGeom prst="rect">
            <a:avLst/>
          </a:prstGeom>
          <a:noFill/>
          <a:ln>
            <a:noFill/>
          </a:ln>
        </p:spPr>
        <p:txBody>
          <a:bodyPr anchorCtr="0" anchor="t" bIns="91425" lIns="91425" spcFirstLastPara="1" rIns="91425" wrap="square" tIns="91425">
            <a:spAutoFit/>
          </a:bodyPr>
          <a:lstStyle>
            <a:lvl1pPr indent="-279400" lvl="0" marL="457200" algn="l">
              <a:lnSpc>
                <a:spcPct val="100000"/>
              </a:lnSpc>
              <a:spcBef>
                <a:spcPts val="0"/>
              </a:spcBef>
              <a:spcAft>
                <a:spcPts val="0"/>
              </a:spcAft>
              <a:buClr>
                <a:schemeClr val="lt1"/>
              </a:buClr>
              <a:buSzPts val="800"/>
              <a:buChar char="●"/>
              <a:defRPr>
                <a:solidFill>
                  <a:schemeClr val="lt1"/>
                </a:solidFill>
              </a:defRPr>
            </a:lvl1pPr>
            <a:lvl2pPr indent="-279400" lvl="1" marL="914400" algn="l">
              <a:lnSpc>
                <a:spcPct val="100000"/>
              </a:lnSpc>
              <a:spcBef>
                <a:spcPts val="0"/>
              </a:spcBef>
              <a:spcAft>
                <a:spcPts val="0"/>
              </a:spcAft>
              <a:buClr>
                <a:schemeClr val="lt1"/>
              </a:buClr>
              <a:buSzPts val="800"/>
              <a:buChar char="○"/>
              <a:defRPr>
                <a:solidFill>
                  <a:schemeClr val="lt1"/>
                </a:solidFill>
              </a:defRPr>
            </a:lvl2pPr>
            <a:lvl3pPr indent="-279400" lvl="2" marL="1371600" algn="l">
              <a:lnSpc>
                <a:spcPct val="100000"/>
              </a:lnSpc>
              <a:spcBef>
                <a:spcPts val="0"/>
              </a:spcBef>
              <a:spcAft>
                <a:spcPts val="0"/>
              </a:spcAft>
              <a:buClr>
                <a:schemeClr val="lt1"/>
              </a:buClr>
              <a:buSzPts val="800"/>
              <a:buChar char="■"/>
              <a:defRPr>
                <a:solidFill>
                  <a:schemeClr val="lt1"/>
                </a:solidFill>
              </a:defRPr>
            </a:lvl3pPr>
            <a:lvl4pPr indent="-279400" lvl="3" marL="1828800" algn="l">
              <a:lnSpc>
                <a:spcPct val="100000"/>
              </a:lnSpc>
              <a:spcBef>
                <a:spcPts val="0"/>
              </a:spcBef>
              <a:spcAft>
                <a:spcPts val="0"/>
              </a:spcAft>
              <a:buClr>
                <a:schemeClr val="lt1"/>
              </a:buClr>
              <a:buSzPts val="800"/>
              <a:buChar char="●"/>
              <a:defRPr>
                <a:solidFill>
                  <a:schemeClr val="lt1"/>
                </a:solidFill>
              </a:defRPr>
            </a:lvl4pPr>
            <a:lvl5pPr indent="-279400" lvl="4" marL="2286000" algn="l">
              <a:lnSpc>
                <a:spcPct val="100000"/>
              </a:lnSpc>
              <a:spcBef>
                <a:spcPts val="0"/>
              </a:spcBef>
              <a:spcAft>
                <a:spcPts val="0"/>
              </a:spcAft>
              <a:buClr>
                <a:schemeClr val="lt1"/>
              </a:buClr>
              <a:buSzPts val="800"/>
              <a:buChar char="○"/>
              <a:defRPr>
                <a:solidFill>
                  <a:schemeClr val="lt1"/>
                </a:solidFill>
              </a:defRPr>
            </a:lvl5pPr>
            <a:lvl6pPr indent="-279400" lvl="5" marL="2743200" algn="l">
              <a:lnSpc>
                <a:spcPct val="100000"/>
              </a:lnSpc>
              <a:spcBef>
                <a:spcPts val="0"/>
              </a:spcBef>
              <a:spcAft>
                <a:spcPts val="0"/>
              </a:spcAft>
              <a:buClr>
                <a:schemeClr val="lt1"/>
              </a:buClr>
              <a:buSzPts val="800"/>
              <a:buChar char="■"/>
              <a:defRPr>
                <a:solidFill>
                  <a:schemeClr val="lt1"/>
                </a:solidFill>
              </a:defRPr>
            </a:lvl6pPr>
            <a:lvl7pPr indent="-279400" lvl="6" marL="3200400" algn="l">
              <a:lnSpc>
                <a:spcPct val="100000"/>
              </a:lnSpc>
              <a:spcBef>
                <a:spcPts val="0"/>
              </a:spcBef>
              <a:spcAft>
                <a:spcPts val="0"/>
              </a:spcAft>
              <a:buClr>
                <a:schemeClr val="lt1"/>
              </a:buClr>
              <a:buSzPts val="800"/>
              <a:buChar char="●"/>
              <a:defRPr>
                <a:solidFill>
                  <a:schemeClr val="lt1"/>
                </a:solidFill>
              </a:defRPr>
            </a:lvl7pPr>
            <a:lvl8pPr indent="-279400" lvl="7" marL="3657600" algn="l">
              <a:lnSpc>
                <a:spcPct val="100000"/>
              </a:lnSpc>
              <a:spcBef>
                <a:spcPts val="0"/>
              </a:spcBef>
              <a:spcAft>
                <a:spcPts val="0"/>
              </a:spcAft>
              <a:buClr>
                <a:schemeClr val="lt1"/>
              </a:buClr>
              <a:buSzPts val="800"/>
              <a:buChar char="○"/>
              <a:defRPr>
                <a:solidFill>
                  <a:schemeClr val="lt1"/>
                </a:solidFill>
              </a:defRPr>
            </a:lvl8pPr>
            <a:lvl9pPr indent="-279400" lvl="8" marL="4114800" algn="l">
              <a:lnSpc>
                <a:spcPct val="100000"/>
              </a:lnSpc>
              <a:spcBef>
                <a:spcPts val="0"/>
              </a:spcBef>
              <a:spcAft>
                <a:spcPts val="0"/>
              </a:spcAft>
              <a:buClr>
                <a:schemeClr val="lt1"/>
              </a:buClr>
              <a:buSzPts val="800"/>
              <a:buChar char="■"/>
              <a:defRPr>
                <a:solidFill>
                  <a:schemeClr val="lt1"/>
                </a:solidFill>
              </a:defRPr>
            </a:lvl9pPr>
          </a:lstStyle>
          <a:p/>
        </p:txBody>
      </p:sp>
      <p:sp>
        <p:nvSpPr>
          <p:cNvPr id="423" name="Google Shape;423;p30"/>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_1_1_1_1_1_1_1_1_1">
    <p:spTree>
      <p:nvGrpSpPr>
        <p:cNvPr id="424" name="Shape 424"/>
        <p:cNvGrpSpPr/>
        <p:nvPr/>
      </p:nvGrpSpPr>
      <p:grpSpPr>
        <a:xfrm>
          <a:off x="0" y="0"/>
          <a:ext cx="0" cy="0"/>
          <a:chOff x="0" y="0"/>
          <a:chExt cx="0" cy="0"/>
        </a:xfrm>
      </p:grpSpPr>
      <p:grpSp>
        <p:nvGrpSpPr>
          <p:cNvPr id="425" name="Google Shape;425;p31"/>
          <p:cNvGrpSpPr/>
          <p:nvPr/>
        </p:nvGrpSpPr>
        <p:grpSpPr>
          <a:xfrm>
            <a:off x="-6096" y="-3429"/>
            <a:ext cx="9156192" cy="5150358"/>
            <a:chOff x="0" y="0"/>
            <a:chExt cx="12192000" cy="6858000"/>
          </a:xfrm>
        </p:grpSpPr>
        <p:sp>
          <p:nvSpPr>
            <p:cNvPr id="426" name="Google Shape;426;p31"/>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31"/>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31"/>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31"/>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p31"/>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1" name="Google Shape;431;p31"/>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2" name="Google Shape;432;p31"/>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p31"/>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4" name="Google Shape;434;p31"/>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5" name="Google Shape;435;p31"/>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31"/>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7" name="Google Shape;437;p31"/>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8" name="Google Shape;438;p31"/>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31"/>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0" name="Google Shape;440;p31"/>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31"/>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2" name="Google Shape;442;p31"/>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3" name="Google Shape;443;p31"/>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31"/>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5" name="Google Shape;445;p31"/>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 name="Google Shape;446;p31"/>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7" name="Google Shape;447;p31"/>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8" name="Google Shape;448;p31"/>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9" name="Google Shape;449;p31"/>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0" name="Google Shape;450;p31"/>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1" name="Google Shape;451;p31"/>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2" name="Google Shape;452;p31"/>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31"/>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31"/>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5" name="Google Shape;455;p31"/>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6" name="Google Shape;456;p31"/>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7" name="Google Shape;457;p31"/>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8" name="Google Shape;458;p31"/>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9" name="Google Shape;459;p31"/>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0" name="Google Shape;460;p31"/>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1" name="Google Shape;461;p31"/>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2" name="Google Shape;462;p31"/>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3" name="Google Shape;463;p31"/>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4" name="Google Shape;464;p31"/>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5" name="Google Shape;465;p31"/>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6" name="Google Shape;466;p31"/>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7" name="Google Shape;467;p31"/>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8" name="Google Shape;468;p31"/>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9" name="Google Shape;469;p31"/>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0" name="Google Shape;470;p31"/>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1" name="Google Shape;471;p31"/>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2" name="Google Shape;472;p31"/>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3" name="Google Shape;473;p31"/>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4" name="Google Shape;474;p31"/>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5" name="Google Shape;475;p31"/>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6" name="Google Shape;476;p31"/>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7" name="Google Shape;477;p31"/>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31"/>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31"/>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 name="Google Shape;480;p31"/>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1" name="Google Shape;481;p31"/>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2" name="Google Shape;482;p31"/>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3" name="Google Shape;483;p31"/>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4" name="Google Shape;484;p31"/>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85" name="Google Shape;485;p31"/>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486" name="Google Shape;486;p31"/>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1"/>
          <p:cNvSpPr txBox="1"/>
          <p:nvPr>
            <p:ph type="title"/>
          </p:nvPr>
        </p:nvSpPr>
        <p:spPr>
          <a:xfrm>
            <a:off x="208725" y="344175"/>
            <a:ext cx="53409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8" name="Google Shape;488;p31"/>
          <p:cNvSpPr txBox="1"/>
          <p:nvPr>
            <p:ph idx="1" type="subTitle"/>
          </p:nvPr>
        </p:nvSpPr>
        <p:spPr>
          <a:xfrm>
            <a:off x="5767125" y="425525"/>
            <a:ext cx="3238500" cy="352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p31"/>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1_1_1_1_1_1_1_1_1_1_1">
    <p:spTree>
      <p:nvGrpSpPr>
        <p:cNvPr id="490" name="Shape 490"/>
        <p:cNvGrpSpPr/>
        <p:nvPr/>
      </p:nvGrpSpPr>
      <p:grpSpPr>
        <a:xfrm>
          <a:off x="0" y="0"/>
          <a:ext cx="0" cy="0"/>
          <a:chOff x="0" y="0"/>
          <a:chExt cx="0" cy="0"/>
        </a:xfrm>
      </p:grpSpPr>
      <p:grpSp>
        <p:nvGrpSpPr>
          <p:cNvPr id="491" name="Google Shape;491;p32"/>
          <p:cNvGrpSpPr/>
          <p:nvPr/>
        </p:nvGrpSpPr>
        <p:grpSpPr>
          <a:xfrm>
            <a:off x="-6096" y="-3429"/>
            <a:ext cx="9156192" cy="5150358"/>
            <a:chOff x="0" y="0"/>
            <a:chExt cx="12192000" cy="6858000"/>
          </a:xfrm>
        </p:grpSpPr>
        <p:sp>
          <p:nvSpPr>
            <p:cNvPr id="492" name="Google Shape;492;p32"/>
            <p:cNvSpPr/>
            <p:nvPr/>
          </p:nvSpPr>
          <p:spPr>
            <a:xfrm>
              <a:off x="0" y="6515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p32"/>
            <p:cNvSpPr/>
            <p:nvPr/>
          </p:nvSpPr>
          <p:spPr>
            <a:xfrm>
              <a:off x="0" y="6172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4" name="Google Shape;494;p32"/>
            <p:cNvSpPr/>
            <p:nvPr/>
          </p:nvSpPr>
          <p:spPr>
            <a:xfrm>
              <a:off x="0" y="5829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5" name="Google Shape;495;p32"/>
            <p:cNvSpPr/>
            <p:nvPr/>
          </p:nvSpPr>
          <p:spPr>
            <a:xfrm>
              <a:off x="0" y="5486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 name="Google Shape;496;p32"/>
            <p:cNvSpPr/>
            <p:nvPr/>
          </p:nvSpPr>
          <p:spPr>
            <a:xfrm>
              <a:off x="0" y="5143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 name="Google Shape;497;p32"/>
            <p:cNvSpPr/>
            <p:nvPr/>
          </p:nvSpPr>
          <p:spPr>
            <a:xfrm>
              <a:off x="0" y="4800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 name="Google Shape;498;p32"/>
            <p:cNvSpPr/>
            <p:nvPr/>
          </p:nvSpPr>
          <p:spPr>
            <a:xfrm>
              <a:off x="0" y="4457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p32"/>
            <p:cNvSpPr/>
            <p:nvPr/>
          </p:nvSpPr>
          <p:spPr>
            <a:xfrm>
              <a:off x="0" y="4114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 name="Google Shape;500;p32"/>
            <p:cNvSpPr/>
            <p:nvPr/>
          </p:nvSpPr>
          <p:spPr>
            <a:xfrm>
              <a:off x="0" y="3771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1" name="Google Shape;501;p32"/>
            <p:cNvSpPr/>
            <p:nvPr/>
          </p:nvSpPr>
          <p:spPr>
            <a:xfrm>
              <a:off x="0" y="34290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2" name="Google Shape;502;p32"/>
            <p:cNvSpPr/>
            <p:nvPr/>
          </p:nvSpPr>
          <p:spPr>
            <a:xfrm>
              <a:off x="0" y="30861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32"/>
            <p:cNvSpPr/>
            <p:nvPr/>
          </p:nvSpPr>
          <p:spPr>
            <a:xfrm>
              <a:off x="0" y="27432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32"/>
            <p:cNvSpPr/>
            <p:nvPr/>
          </p:nvSpPr>
          <p:spPr>
            <a:xfrm>
              <a:off x="0" y="24003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32"/>
            <p:cNvSpPr/>
            <p:nvPr/>
          </p:nvSpPr>
          <p:spPr>
            <a:xfrm>
              <a:off x="0" y="20574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p32"/>
            <p:cNvSpPr/>
            <p:nvPr/>
          </p:nvSpPr>
          <p:spPr>
            <a:xfrm>
              <a:off x="0" y="17145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p32"/>
            <p:cNvSpPr/>
            <p:nvPr/>
          </p:nvSpPr>
          <p:spPr>
            <a:xfrm>
              <a:off x="0" y="13716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p32"/>
            <p:cNvSpPr/>
            <p:nvPr/>
          </p:nvSpPr>
          <p:spPr>
            <a:xfrm>
              <a:off x="0" y="10287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9" name="Google Shape;509;p32"/>
            <p:cNvSpPr/>
            <p:nvPr/>
          </p:nvSpPr>
          <p:spPr>
            <a:xfrm>
              <a:off x="0" y="6858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0" name="Google Shape;510;p32"/>
            <p:cNvSpPr/>
            <p:nvPr/>
          </p:nvSpPr>
          <p:spPr>
            <a:xfrm>
              <a:off x="0" y="342900"/>
              <a:ext cx="12192000" cy="6350"/>
            </a:xfrm>
            <a:custGeom>
              <a:rect b="b" l="l" r="r" t="t"/>
              <a:pathLst>
                <a:path extrusionOk="0" h="6350" w="12192000">
                  <a:moveTo>
                    <a:pt x="0" y="0"/>
                  </a:moveTo>
                  <a:lnTo>
                    <a:pt x="12192000" y="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1" name="Google Shape;511;p32"/>
            <p:cNvSpPr/>
            <p:nvPr/>
          </p:nvSpPr>
          <p:spPr>
            <a:xfrm>
              <a:off x="118946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2" name="Google Shape;512;p32"/>
            <p:cNvSpPr/>
            <p:nvPr/>
          </p:nvSpPr>
          <p:spPr>
            <a:xfrm>
              <a:off x="1159725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p32"/>
            <p:cNvSpPr/>
            <p:nvPr/>
          </p:nvSpPr>
          <p:spPr>
            <a:xfrm>
              <a:off x="112998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4" name="Google Shape;514;p32"/>
            <p:cNvSpPr/>
            <p:nvPr/>
          </p:nvSpPr>
          <p:spPr>
            <a:xfrm>
              <a:off x="1100251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5" name="Google Shape;515;p32"/>
            <p:cNvSpPr/>
            <p:nvPr/>
          </p:nvSpPr>
          <p:spPr>
            <a:xfrm>
              <a:off x="107051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32"/>
            <p:cNvSpPr/>
            <p:nvPr/>
          </p:nvSpPr>
          <p:spPr>
            <a:xfrm>
              <a:off x="1040777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32"/>
            <p:cNvSpPr/>
            <p:nvPr/>
          </p:nvSpPr>
          <p:spPr>
            <a:xfrm>
              <a:off x="101104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32"/>
            <p:cNvSpPr/>
            <p:nvPr/>
          </p:nvSpPr>
          <p:spPr>
            <a:xfrm>
              <a:off x="981309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p32"/>
            <p:cNvSpPr/>
            <p:nvPr/>
          </p:nvSpPr>
          <p:spPr>
            <a:xfrm>
              <a:off x="9515729"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32"/>
            <p:cNvSpPr/>
            <p:nvPr/>
          </p:nvSpPr>
          <p:spPr>
            <a:xfrm>
              <a:off x="921835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p32"/>
            <p:cNvSpPr/>
            <p:nvPr/>
          </p:nvSpPr>
          <p:spPr>
            <a:xfrm>
              <a:off x="8920988"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p32"/>
            <p:cNvSpPr/>
            <p:nvPr/>
          </p:nvSpPr>
          <p:spPr>
            <a:xfrm>
              <a:off x="862361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p32"/>
            <p:cNvSpPr/>
            <p:nvPr/>
          </p:nvSpPr>
          <p:spPr>
            <a:xfrm>
              <a:off x="8326247"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p32"/>
            <p:cNvSpPr/>
            <p:nvPr/>
          </p:nvSpPr>
          <p:spPr>
            <a:xfrm>
              <a:off x="80288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p32"/>
            <p:cNvSpPr/>
            <p:nvPr/>
          </p:nvSpPr>
          <p:spPr>
            <a:xfrm>
              <a:off x="773150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32"/>
            <p:cNvSpPr/>
            <p:nvPr/>
          </p:nvSpPr>
          <p:spPr>
            <a:xfrm>
              <a:off x="74341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p32"/>
            <p:cNvSpPr/>
            <p:nvPr/>
          </p:nvSpPr>
          <p:spPr>
            <a:xfrm>
              <a:off x="713676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p32"/>
            <p:cNvSpPr/>
            <p:nvPr/>
          </p:nvSpPr>
          <p:spPr>
            <a:xfrm>
              <a:off x="68393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32"/>
            <p:cNvSpPr/>
            <p:nvPr/>
          </p:nvSpPr>
          <p:spPr>
            <a:xfrm>
              <a:off x="654202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p32"/>
            <p:cNvSpPr/>
            <p:nvPr/>
          </p:nvSpPr>
          <p:spPr>
            <a:xfrm>
              <a:off x="62446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1" name="Google Shape;531;p32"/>
            <p:cNvSpPr/>
            <p:nvPr/>
          </p:nvSpPr>
          <p:spPr>
            <a:xfrm>
              <a:off x="594734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2" name="Google Shape;532;p32"/>
            <p:cNvSpPr/>
            <p:nvPr/>
          </p:nvSpPr>
          <p:spPr>
            <a:xfrm>
              <a:off x="5649976"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3" name="Google Shape;533;p32"/>
            <p:cNvSpPr/>
            <p:nvPr/>
          </p:nvSpPr>
          <p:spPr>
            <a:xfrm>
              <a:off x="535260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p32"/>
            <p:cNvSpPr/>
            <p:nvPr/>
          </p:nvSpPr>
          <p:spPr>
            <a:xfrm>
              <a:off x="5055235"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5" name="Google Shape;535;p32"/>
            <p:cNvSpPr/>
            <p:nvPr/>
          </p:nvSpPr>
          <p:spPr>
            <a:xfrm>
              <a:off x="475786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32"/>
            <p:cNvSpPr/>
            <p:nvPr/>
          </p:nvSpPr>
          <p:spPr>
            <a:xfrm>
              <a:off x="4460494"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7" name="Google Shape;537;p32"/>
            <p:cNvSpPr/>
            <p:nvPr/>
          </p:nvSpPr>
          <p:spPr>
            <a:xfrm>
              <a:off x="41631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8" name="Google Shape;538;p32"/>
            <p:cNvSpPr/>
            <p:nvPr/>
          </p:nvSpPr>
          <p:spPr>
            <a:xfrm>
              <a:off x="386575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32"/>
            <p:cNvSpPr/>
            <p:nvPr/>
          </p:nvSpPr>
          <p:spPr>
            <a:xfrm>
              <a:off x="35683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p32"/>
            <p:cNvSpPr/>
            <p:nvPr/>
          </p:nvSpPr>
          <p:spPr>
            <a:xfrm>
              <a:off x="327101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1" name="Google Shape;541;p32"/>
            <p:cNvSpPr/>
            <p:nvPr/>
          </p:nvSpPr>
          <p:spPr>
            <a:xfrm>
              <a:off x="29736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32"/>
            <p:cNvSpPr/>
            <p:nvPr/>
          </p:nvSpPr>
          <p:spPr>
            <a:xfrm>
              <a:off x="267627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p32"/>
            <p:cNvSpPr/>
            <p:nvPr/>
          </p:nvSpPr>
          <p:spPr>
            <a:xfrm>
              <a:off x="237890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p32"/>
            <p:cNvSpPr/>
            <p:nvPr/>
          </p:nvSpPr>
          <p:spPr>
            <a:xfrm>
              <a:off x="208153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32"/>
            <p:cNvSpPr/>
            <p:nvPr/>
          </p:nvSpPr>
          <p:spPr>
            <a:xfrm>
              <a:off x="1784223"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p32"/>
            <p:cNvSpPr/>
            <p:nvPr/>
          </p:nvSpPr>
          <p:spPr>
            <a:xfrm>
              <a:off x="148685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7" name="Google Shape;547;p32"/>
            <p:cNvSpPr/>
            <p:nvPr/>
          </p:nvSpPr>
          <p:spPr>
            <a:xfrm>
              <a:off x="1189482"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32"/>
            <p:cNvSpPr/>
            <p:nvPr/>
          </p:nvSpPr>
          <p:spPr>
            <a:xfrm>
              <a:off x="89211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p32"/>
            <p:cNvSpPr/>
            <p:nvPr/>
          </p:nvSpPr>
          <p:spPr>
            <a:xfrm>
              <a:off x="594741"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32"/>
            <p:cNvSpPr/>
            <p:nvPr/>
          </p:nvSpPr>
          <p:spPr>
            <a:xfrm>
              <a:off x="297370" y="0"/>
              <a:ext cx="6350" cy="6858000"/>
            </a:xfrm>
            <a:custGeom>
              <a:rect b="b" l="l" r="r" t="t"/>
              <a:pathLst>
                <a:path extrusionOk="0" h="6858000" w="6350">
                  <a:moveTo>
                    <a:pt x="0" y="0"/>
                  </a:moveTo>
                  <a:lnTo>
                    <a:pt x="0" y="6858000"/>
                  </a:lnTo>
                </a:path>
              </a:pathLst>
            </a:custGeom>
            <a:noFill/>
            <a:ln cap="flat" cmpd="sng" w="9525">
              <a:solidFill>
                <a:schemeClr val="accent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51" name="Google Shape;551;p32"/>
          <p:cNvSpPr txBox="1"/>
          <p:nvPr/>
        </p:nvSpPr>
        <p:spPr>
          <a:xfrm>
            <a:off x="2209933" y="1792527"/>
            <a:ext cx="254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552" name="Google Shape;552;p32"/>
          <p:cNvSpPr/>
          <p:nvPr/>
        </p:nvSpPr>
        <p:spPr>
          <a:xfrm>
            <a:off x="-6000" y="0"/>
            <a:ext cx="9156000" cy="228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2"/>
          <p:cNvSpPr txBox="1"/>
          <p:nvPr>
            <p:ph type="title"/>
          </p:nvPr>
        </p:nvSpPr>
        <p:spPr>
          <a:xfrm>
            <a:off x="208725" y="344175"/>
            <a:ext cx="5340900" cy="2005200"/>
          </a:xfrm>
          <a:prstGeom prst="rect">
            <a:avLst/>
          </a:prstGeom>
          <a:noFill/>
          <a:ln>
            <a:noFill/>
          </a:ln>
        </p:spPr>
        <p:txBody>
          <a:bodyPr anchorCtr="0" anchor="t" bIns="91425" lIns="91425" spcFirstLastPara="1" rIns="91425" wrap="square" tIns="91425">
            <a:spAutoFit/>
          </a:bodyPr>
          <a:lstStyle>
            <a:lvl1pPr lvl="0" algn="l">
              <a:lnSpc>
                <a:spcPct val="9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4" name="Google Shape;554;p32"/>
          <p:cNvSpPr/>
          <p:nvPr/>
        </p:nvSpPr>
        <p:spPr>
          <a:xfrm rot="5400000">
            <a:off x="82250" y="69300"/>
            <a:ext cx="104100" cy="900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exend Light"/>
              <a:ea typeface="Lexend Light"/>
              <a:cs typeface="Lexend Light"/>
              <a:sym typeface="Lexend Light"/>
            </a:endParaRPr>
          </a:p>
        </p:txBody>
      </p:sp>
    </p:spTree>
  </p:cSld>
  <p:clrMapOvr>
    <a:masterClrMapping/>
  </p:clrMapOvr>
  <p:extLst>
    <p:ext uri="{DCECCB84-F9BA-43D5-87BE-67443E8EF086}">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720">
          <p15:clr>
            <a:srgbClr val="E46962"/>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57925"/>
            <a:ext cx="6411000" cy="572700"/>
          </a:xfrm>
          <a:prstGeom prst="rect">
            <a:avLst/>
          </a:prstGeom>
          <a:noFill/>
          <a:ln>
            <a:noFill/>
          </a:ln>
        </p:spPr>
        <p:txBody>
          <a:bodyPr anchorCtr="0" anchor="t" bIns="91425" lIns="91425" spcFirstLastPara="1" rIns="91425" wrap="square" tIns="91425">
            <a:spAutoFit/>
          </a:bodyPr>
          <a:lstStyle>
            <a:lvl1pPr lvl="0" marR="0" rtl="0" algn="l">
              <a:lnSpc>
                <a:spcPct val="90000"/>
              </a:lnSpc>
              <a:spcBef>
                <a:spcPts val="0"/>
              </a:spcBef>
              <a:spcAft>
                <a:spcPts val="0"/>
              </a:spcAft>
              <a:buClr>
                <a:schemeClr val="dk1"/>
              </a:buClr>
              <a:buSzPts val="4800"/>
              <a:buFont typeface="Lexend"/>
              <a:buNone/>
              <a:defRPr b="0" i="0" sz="4800" u="none" cap="none" strike="noStrike">
                <a:solidFill>
                  <a:schemeClr val="dk1"/>
                </a:solidFill>
                <a:latin typeface="Lexend"/>
                <a:ea typeface="Lexend"/>
                <a:cs typeface="Lexend"/>
                <a:sym typeface="Lexend"/>
              </a:defRPr>
            </a:lvl1pPr>
            <a:lvl2pPr lvl="1"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2pPr>
            <a:lvl3pPr lvl="2"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3pPr>
            <a:lvl4pPr lvl="3"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4pPr>
            <a:lvl5pPr lvl="4"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5pPr>
            <a:lvl6pPr lvl="5"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6pPr>
            <a:lvl7pPr lvl="6"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7pPr>
            <a:lvl8pPr lvl="7"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8pPr>
            <a:lvl9pPr lvl="8" marR="0" rtl="0" algn="l">
              <a:lnSpc>
                <a:spcPct val="100000"/>
              </a:lnSpc>
              <a:spcBef>
                <a:spcPts val="0"/>
              </a:spcBef>
              <a:spcAft>
                <a:spcPts val="0"/>
              </a:spcAft>
              <a:buClr>
                <a:schemeClr val="dk1"/>
              </a:buClr>
              <a:buSzPts val="2800"/>
              <a:buFont typeface="Lexend"/>
              <a:buNone/>
              <a:defRPr b="0" i="0" sz="2800" u="none" cap="none" strike="noStrike">
                <a:solidFill>
                  <a:schemeClr val="dk1"/>
                </a:solidFill>
                <a:latin typeface="Lexend"/>
                <a:ea typeface="Lexend"/>
                <a:cs typeface="Lexend"/>
                <a:sym typeface="Lexend"/>
              </a:defRPr>
            </a:lvl9pPr>
          </a:lstStyle>
          <a:p/>
        </p:txBody>
      </p:sp>
      <p:sp>
        <p:nvSpPr>
          <p:cNvPr id="7" name="Google Shape;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23"/>
          <p:cNvSpPr txBox="1"/>
          <p:nvPr>
            <p:ph idx="1" type="body"/>
          </p:nvPr>
        </p:nvSpPr>
        <p:spPr>
          <a:xfrm>
            <a:off x="1239450" y="2823325"/>
            <a:ext cx="3145800" cy="2082000"/>
          </a:xfrm>
          <a:prstGeom prst="rect">
            <a:avLst/>
          </a:prstGeom>
          <a:noFill/>
          <a:ln>
            <a:noFill/>
          </a:ln>
        </p:spPr>
        <p:txBody>
          <a:bodyPr anchorCtr="0" anchor="t" bIns="91425" lIns="91425" spcFirstLastPara="1" rIns="91425" wrap="square" tIns="91425">
            <a:noAutofit/>
          </a:bodyPr>
          <a:lstStyle>
            <a:lvl1pPr indent="-279400" lvl="0" marL="4572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1pPr>
            <a:lvl2pPr indent="-279400" lvl="1" marL="9144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2pPr>
            <a:lvl3pPr indent="-279400" lvl="2" marL="13716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3pPr>
            <a:lvl4pPr indent="-279400" lvl="3" marL="18288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4pPr>
            <a:lvl5pPr indent="-279400" lvl="4" marL="22860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5pPr>
            <a:lvl6pPr indent="-279400" lvl="5" marL="27432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6pPr>
            <a:lvl7pPr indent="-279400" lvl="6" marL="32004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7pPr>
            <a:lvl8pPr indent="-279400" lvl="7" marL="36576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8pPr>
            <a:lvl9pPr indent="-279400" lvl="8" marL="4114800" marR="0" rtl="0" algn="l">
              <a:lnSpc>
                <a:spcPct val="100000"/>
              </a:lnSpc>
              <a:spcBef>
                <a:spcPts val="0"/>
              </a:spcBef>
              <a:spcAft>
                <a:spcPts val="0"/>
              </a:spcAft>
              <a:buClr>
                <a:schemeClr val="dk1"/>
              </a:buClr>
              <a:buSzPts val="800"/>
              <a:buFont typeface="Lexend Light"/>
              <a:buChar char="■"/>
              <a:defRPr b="0" i="0" sz="800" u="none" cap="none" strike="noStrike">
                <a:solidFill>
                  <a:schemeClr val="dk1"/>
                </a:solidFill>
                <a:latin typeface="Lexend Light"/>
                <a:ea typeface="Lexend Light"/>
                <a:cs typeface="Lexend Light"/>
                <a:sym typeface="Lexend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
          <p15:clr>
            <a:srgbClr val="E46962"/>
          </p15:clr>
        </p15:guide>
        <p15:guide id="2" pos="5688">
          <p15:clr>
            <a:srgbClr val="E46962"/>
          </p15:clr>
        </p15:guide>
        <p15:guide id="3" orient="horz" pos="72">
          <p15:clr>
            <a:srgbClr val="E46962"/>
          </p15:clr>
        </p15:guide>
        <p15:guide id="4" orient="horz" pos="3168">
          <p15:clr>
            <a:srgbClr val="E46962"/>
          </p15:clr>
        </p15:guide>
        <p15:guide id="5" orient="horz" pos="864">
          <p15:clr>
            <a:srgbClr val="E46962"/>
          </p15:clr>
        </p15:guide>
        <p15:guide id="6" pos="196">
          <p15:clr>
            <a:srgbClr val="E46962"/>
          </p15:clr>
        </p15:guide>
        <p15:guide id="7" orient="horz" pos="936">
          <p15:clr>
            <a:srgbClr val="E46962"/>
          </p15:clr>
        </p15:guide>
        <p15:guide id="8" orient="horz" pos="684">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64" name="Shape 1864"/>
        <p:cNvGrpSpPr/>
        <p:nvPr/>
      </p:nvGrpSpPr>
      <p:grpSpPr>
        <a:xfrm>
          <a:off x="0" y="0"/>
          <a:ext cx="0" cy="0"/>
          <a:chOff x="0" y="0"/>
          <a:chExt cx="0" cy="0"/>
        </a:xfrm>
      </p:grpSpPr>
      <p:sp>
        <p:nvSpPr>
          <p:cNvPr id="1865" name="Google Shape;1865;p1"/>
          <p:cNvSpPr txBox="1"/>
          <p:nvPr>
            <p:ph idx="1" type="body"/>
          </p:nvPr>
        </p:nvSpPr>
        <p:spPr>
          <a:xfrm>
            <a:off x="7895425" y="-39600"/>
            <a:ext cx="11385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SzPts val="800"/>
              <a:buNone/>
            </a:pPr>
            <a:r>
              <a:rPr lang="en"/>
              <a:t>11/12/2025</a:t>
            </a:r>
            <a:endParaRPr/>
          </a:p>
        </p:txBody>
      </p:sp>
      <p:sp>
        <p:nvSpPr>
          <p:cNvPr id="1866" name="Google Shape;1866;p1"/>
          <p:cNvSpPr txBox="1"/>
          <p:nvPr>
            <p:ph idx="2" type="subTitle"/>
          </p:nvPr>
        </p:nvSpPr>
        <p:spPr>
          <a:xfrm>
            <a:off x="5488500" y="425525"/>
            <a:ext cx="3238500" cy="1926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1"/>
              </a:buClr>
              <a:buSzPts val="1100"/>
              <a:buFont typeface="Arial"/>
              <a:buNone/>
            </a:pPr>
            <a:r>
              <a:rPr lang="en" sz="2400"/>
              <a:t>(Yeah, it’s kind of a mouthful.)</a:t>
            </a:r>
            <a:endParaRPr sz="2400"/>
          </a:p>
          <a:p>
            <a:pPr indent="0" lvl="0" marL="0" rtl="0" algn="r">
              <a:lnSpc>
                <a:spcPct val="100000"/>
              </a:lnSpc>
              <a:spcBef>
                <a:spcPts val="0"/>
              </a:spcBef>
              <a:spcAft>
                <a:spcPts val="0"/>
              </a:spcAft>
              <a:buClr>
                <a:schemeClr val="dk1"/>
              </a:buClr>
              <a:buSzPts val="1100"/>
              <a:buFont typeface="Arial"/>
              <a:buNone/>
            </a:pPr>
            <a:r>
              <a:t/>
            </a:r>
            <a:endParaRPr sz="2000"/>
          </a:p>
          <a:p>
            <a:pPr indent="0" lvl="0" marL="0" rtl="0" algn="r">
              <a:lnSpc>
                <a:spcPct val="100000"/>
              </a:lnSpc>
              <a:spcBef>
                <a:spcPts val="0"/>
              </a:spcBef>
              <a:spcAft>
                <a:spcPts val="0"/>
              </a:spcAft>
              <a:buClr>
                <a:schemeClr val="dk1"/>
              </a:buClr>
              <a:buSzPts val="1100"/>
              <a:buFont typeface="Arial"/>
              <a:buNone/>
            </a:pPr>
            <a:r>
              <a:rPr lang="en" sz="2400"/>
              <a:t>(Just call it </a:t>
            </a:r>
            <a:r>
              <a:rPr lang="en" sz="2400"/>
              <a:t>“</a:t>
            </a:r>
            <a:r>
              <a:rPr b="1" lang="en" sz="2400">
                <a:latin typeface="Lexend"/>
                <a:ea typeface="Lexend"/>
                <a:cs typeface="Lexend"/>
                <a:sym typeface="Lexend"/>
              </a:rPr>
              <a:t>EASME</a:t>
            </a:r>
            <a:r>
              <a:rPr lang="en" sz="2400"/>
              <a:t>.”)</a:t>
            </a:r>
            <a:endParaRPr sz="2400"/>
          </a:p>
        </p:txBody>
      </p:sp>
      <p:sp>
        <p:nvSpPr>
          <p:cNvPr id="1867" name="Google Shape;1867;p1"/>
          <p:cNvSpPr txBox="1"/>
          <p:nvPr>
            <p:ph type="title"/>
          </p:nvPr>
        </p:nvSpPr>
        <p:spPr>
          <a:xfrm>
            <a:off x="208725" y="344175"/>
            <a:ext cx="4363200" cy="264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3800"/>
              <a:t>EVOLUTIONARY </a:t>
            </a:r>
            <a:r>
              <a:rPr b="1" lang="en" sz="3800">
                <a:solidFill>
                  <a:srgbClr val="202020"/>
                </a:solidFill>
              </a:rPr>
              <a:t>ALGORITHMS </a:t>
            </a:r>
            <a:r>
              <a:rPr b="1" lang="en" sz="3800">
                <a:solidFill>
                  <a:srgbClr val="404040"/>
                </a:solidFill>
              </a:rPr>
              <a:t>SIMULATING </a:t>
            </a:r>
            <a:r>
              <a:rPr b="1" lang="en" sz="3800">
                <a:solidFill>
                  <a:srgbClr val="606060"/>
                </a:solidFill>
              </a:rPr>
              <a:t>MOLECULAR </a:t>
            </a:r>
            <a:r>
              <a:rPr b="1" lang="en" sz="3800">
                <a:solidFill>
                  <a:srgbClr val="808080"/>
                </a:solidFill>
              </a:rPr>
              <a:t>EVOLUTION</a:t>
            </a:r>
            <a:endParaRPr b="1" sz="3800">
              <a:solidFill>
                <a:srgbClr val="808080"/>
              </a:solidFill>
            </a:endParaRPr>
          </a:p>
        </p:txBody>
      </p:sp>
      <p:sp>
        <p:nvSpPr>
          <p:cNvPr id="1868" name="Google Shape;1868;p1"/>
          <p:cNvSpPr txBox="1"/>
          <p:nvPr>
            <p:ph idx="3" type="body"/>
          </p:nvPr>
        </p:nvSpPr>
        <p:spPr>
          <a:xfrm>
            <a:off x="208725" y="4095750"/>
            <a:ext cx="3494400" cy="86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00"/>
              <a:buNone/>
            </a:pPr>
            <a:r>
              <a:rPr lang="en" sz="1000"/>
              <a:t>Presented by</a:t>
            </a:r>
            <a:endParaRPr sz="1000"/>
          </a:p>
          <a:p>
            <a:pPr indent="0" lvl="0" marL="0" rtl="0" algn="l">
              <a:lnSpc>
                <a:spcPct val="100000"/>
              </a:lnSpc>
              <a:spcBef>
                <a:spcPts val="0"/>
              </a:spcBef>
              <a:spcAft>
                <a:spcPts val="0"/>
              </a:spcAft>
              <a:buSzPts val="800"/>
              <a:buNone/>
            </a:pPr>
            <a:r>
              <a:rPr b="1" lang="en" sz="1300">
                <a:solidFill>
                  <a:schemeClr val="dk1"/>
                </a:solidFill>
              </a:rPr>
              <a:t>James Satterthwaite Larkin Browning</a:t>
            </a:r>
            <a:endParaRPr b="1" sz="1300">
              <a:solidFill>
                <a:schemeClr val="dk1"/>
              </a:solidFill>
            </a:endParaRPr>
          </a:p>
          <a:p>
            <a:pPr indent="0" lvl="0" marL="0" rtl="0" algn="l">
              <a:lnSpc>
                <a:spcPct val="100000"/>
              </a:lnSpc>
              <a:spcBef>
                <a:spcPts val="0"/>
              </a:spcBef>
              <a:spcAft>
                <a:spcPts val="0"/>
              </a:spcAft>
              <a:buSzPts val="800"/>
              <a:buNone/>
            </a:pPr>
            <a:r>
              <a:rPr lang="en" sz="1000"/>
              <a:t>+</a:t>
            </a:r>
            <a:endParaRPr sz="1000"/>
          </a:p>
          <a:p>
            <a:pPr indent="0" lvl="0" marL="0" rtl="0" algn="l">
              <a:lnSpc>
                <a:spcPct val="100000"/>
              </a:lnSpc>
              <a:spcBef>
                <a:spcPts val="0"/>
              </a:spcBef>
              <a:spcAft>
                <a:spcPts val="0"/>
              </a:spcAft>
              <a:buSzPts val="800"/>
              <a:buNone/>
            </a:pPr>
            <a:r>
              <a:rPr b="1" lang="en" sz="1300">
                <a:solidFill>
                  <a:schemeClr val="dk1"/>
                </a:solidFill>
              </a:rPr>
              <a:t>María Victoria Liendro Dalinger</a:t>
            </a:r>
            <a:endParaRPr b="1" sz="1300">
              <a:solidFill>
                <a:schemeClr val="dk1"/>
              </a:solidFill>
            </a:endParaRPr>
          </a:p>
        </p:txBody>
      </p:sp>
      <p:sp>
        <p:nvSpPr>
          <p:cNvPr id="1869" name="Google Shape;1869;p1"/>
          <p:cNvSpPr txBox="1"/>
          <p:nvPr>
            <p:ph idx="4" type="body"/>
          </p:nvPr>
        </p:nvSpPr>
        <p:spPr>
          <a:xfrm>
            <a:off x="2087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SzPts val="800"/>
              <a:buNone/>
            </a:pPr>
            <a:r>
              <a:rPr lang="en"/>
              <a:t>COMP    5660/6660    11:00-11:50 AM    345 W. Magnolia Ave.</a:t>
            </a:r>
            <a:endParaRPr/>
          </a:p>
        </p:txBody>
      </p:sp>
      <p:grpSp>
        <p:nvGrpSpPr>
          <p:cNvPr id="1870" name="Google Shape;1870;p1"/>
          <p:cNvGrpSpPr/>
          <p:nvPr/>
        </p:nvGrpSpPr>
        <p:grpSpPr>
          <a:xfrm>
            <a:off x="3703084" y="2713575"/>
            <a:ext cx="5210945" cy="2242155"/>
            <a:chOff x="2267909" y="2831175"/>
            <a:chExt cx="4608193" cy="1982804"/>
          </a:xfrm>
        </p:grpSpPr>
        <p:grpSp>
          <p:nvGrpSpPr>
            <p:cNvPr id="1871" name="Google Shape;1871;p1"/>
            <p:cNvGrpSpPr/>
            <p:nvPr/>
          </p:nvGrpSpPr>
          <p:grpSpPr>
            <a:xfrm>
              <a:off x="2267909" y="3080044"/>
              <a:ext cx="4608193" cy="1733935"/>
              <a:chOff x="5485193" y="340487"/>
              <a:chExt cx="3462464" cy="1302829"/>
            </a:xfrm>
          </p:grpSpPr>
          <p:sp>
            <p:nvSpPr>
              <p:cNvPr id="1872" name="Google Shape;1872;p1"/>
              <p:cNvSpPr/>
              <p:nvPr/>
            </p:nvSpPr>
            <p:spPr>
              <a:xfrm>
                <a:off x="5485193" y="340487"/>
                <a:ext cx="3462464" cy="1296479"/>
              </a:xfrm>
              <a:custGeom>
                <a:rect b="b" l="l" r="r" t="t"/>
                <a:pathLst>
                  <a:path extrusionOk="0" h="1296479" w="3462464">
                    <a:moveTo>
                      <a:pt x="0" y="0"/>
                    </a:moveTo>
                    <a:lnTo>
                      <a:pt x="3462464" y="0"/>
                    </a:lnTo>
                    <a:lnTo>
                      <a:pt x="3462464" y="1296480"/>
                    </a:lnTo>
                    <a:lnTo>
                      <a:pt x="0" y="1296480"/>
                    </a:lnTo>
                    <a:close/>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3" name="Google Shape;1873;p1"/>
              <p:cNvSpPr/>
              <p:nvPr/>
            </p:nvSpPr>
            <p:spPr>
              <a:xfrm>
                <a:off x="784021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4" name="Google Shape;1874;p1"/>
              <p:cNvSpPr/>
              <p:nvPr/>
            </p:nvSpPr>
            <p:spPr>
              <a:xfrm>
                <a:off x="802481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5" name="Google Shape;1875;p1"/>
              <p:cNvSpPr/>
              <p:nvPr/>
            </p:nvSpPr>
            <p:spPr>
              <a:xfrm>
                <a:off x="820934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6" name="Google Shape;1876;p1"/>
              <p:cNvSpPr/>
              <p:nvPr/>
            </p:nvSpPr>
            <p:spPr>
              <a:xfrm>
                <a:off x="839393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7" name="Google Shape;1877;p1"/>
              <p:cNvSpPr/>
              <p:nvPr/>
            </p:nvSpPr>
            <p:spPr>
              <a:xfrm>
                <a:off x="857853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8" name="Google Shape;1878;p1"/>
              <p:cNvSpPr/>
              <p:nvPr/>
            </p:nvSpPr>
            <p:spPr>
              <a:xfrm>
                <a:off x="876306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9" name="Google Shape;1879;p1"/>
              <p:cNvSpPr/>
              <p:nvPr/>
            </p:nvSpPr>
            <p:spPr>
              <a:xfrm>
                <a:off x="675500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0" name="Google Shape;1880;p1"/>
              <p:cNvSpPr/>
              <p:nvPr/>
            </p:nvSpPr>
            <p:spPr>
              <a:xfrm>
                <a:off x="693959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1" name="Google Shape;1881;p1"/>
              <p:cNvSpPr/>
              <p:nvPr/>
            </p:nvSpPr>
            <p:spPr>
              <a:xfrm>
                <a:off x="712412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2" name="Google Shape;1882;p1"/>
              <p:cNvSpPr/>
              <p:nvPr/>
            </p:nvSpPr>
            <p:spPr>
              <a:xfrm>
                <a:off x="7308723"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3" name="Google Shape;1883;p1"/>
              <p:cNvSpPr/>
              <p:nvPr/>
            </p:nvSpPr>
            <p:spPr>
              <a:xfrm>
                <a:off x="749331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4" name="Google Shape;1884;p1"/>
              <p:cNvSpPr/>
              <p:nvPr/>
            </p:nvSpPr>
            <p:spPr>
              <a:xfrm>
                <a:off x="7677911"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5" name="Google Shape;1885;p1"/>
              <p:cNvSpPr/>
              <p:nvPr/>
            </p:nvSpPr>
            <p:spPr>
              <a:xfrm>
                <a:off x="566978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6" name="Google Shape;1886;p1"/>
              <p:cNvSpPr/>
              <p:nvPr/>
            </p:nvSpPr>
            <p:spPr>
              <a:xfrm>
                <a:off x="585438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7" name="Google Shape;1887;p1"/>
              <p:cNvSpPr/>
              <p:nvPr/>
            </p:nvSpPr>
            <p:spPr>
              <a:xfrm>
                <a:off x="603897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8" name="Google Shape;1888;p1"/>
              <p:cNvSpPr/>
              <p:nvPr/>
            </p:nvSpPr>
            <p:spPr>
              <a:xfrm>
                <a:off x="6223508"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9" name="Google Shape;1889;p1"/>
              <p:cNvSpPr/>
              <p:nvPr/>
            </p:nvSpPr>
            <p:spPr>
              <a:xfrm>
                <a:off x="6408102"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0" name="Google Shape;1890;p1"/>
              <p:cNvSpPr/>
              <p:nvPr/>
            </p:nvSpPr>
            <p:spPr>
              <a:xfrm>
                <a:off x="6592697" y="340487"/>
                <a:ext cx="6350" cy="1296479"/>
              </a:xfrm>
              <a:custGeom>
                <a:rect b="b" l="l" r="r" t="t"/>
                <a:pathLst>
                  <a:path extrusionOk="0" h="1296479" w="6350">
                    <a:moveTo>
                      <a:pt x="0" y="0"/>
                    </a:moveTo>
                    <a:lnTo>
                      <a:pt x="0" y="129648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1" name="Google Shape;1891;p1"/>
              <p:cNvSpPr/>
              <p:nvPr/>
            </p:nvSpPr>
            <p:spPr>
              <a:xfrm>
                <a:off x="5485193" y="525653"/>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2" name="Google Shape;1892;p1"/>
              <p:cNvSpPr/>
              <p:nvPr/>
            </p:nvSpPr>
            <p:spPr>
              <a:xfrm>
                <a:off x="5485193" y="1451737"/>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3" name="Google Shape;1893;p1"/>
              <p:cNvSpPr/>
              <p:nvPr/>
            </p:nvSpPr>
            <p:spPr>
              <a:xfrm>
                <a:off x="5485193" y="1636966"/>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4" name="Google Shape;1894;p1"/>
              <p:cNvSpPr/>
              <p:nvPr/>
            </p:nvSpPr>
            <p:spPr>
              <a:xfrm>
                <a:off x="5485193" y="1266507"/>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5" name="Google Shape;1895;p1"/>
              <p:cNvSpPr/>
              <p:nvPr/>
            </p:nvSpPr>
            <p:spPr>
              <a:xfrm>
                <a:off x="5485193" y="1081278"/>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6" name="Google Shape;1896;p1"/>
              <p:cNvSpPr/>
              <p:nvPr/>
            </p:nvSpPr>
            <p:spPr>
              <a:xfrm>
                <a:off x="5485193" y="896112"/>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7" name="Google Shape;1897;p1"/>
              <p:cNvSpPr/>
              <p:nvPr/>
            </p:nvSpPr>
            <p:spPr>
              <a:xfrm>
                <a:off x="5485193" y="710882"/>
                <a:ext cx="3462464" cy="6350"/>
              </a:xfrm>
              <a:custGeom>
                <a:rect b="b" l="l" r="r" t="t"/>
                <a:pathLst>
                  <a:path extrusionOk="0" h="6350" w="3462464">
                    <a:moveTo>
                      <a:pt x="0" y="0"/>
                    </a:moveTo>
                    <a:lnTo>
                      <a:pt x="3462464" y="0"/>
                    </a:lnTo>
                  </a:path>
                </a:pathLst>
              </a:custGeom>
              <a:no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98" name="Google Shape;1898;p1"/>
            <p:cNvSpPr/>
            <p:nvPr/>
          </p:nvSpPr>
          <p:spPr>
            <a:xfrm>
              <a:off x="2764500" y="3326025"/>
              <a:ext cx="1195167" cy="737592"/>
            </a:xfrm>
            <a:custGeom>
              <a:rect b="b" l="l" r="r" t="t"/>
              <a:pathLst>
                <a:path extrusionOk="0" h="555625" w="922909">
                  <a:moveTo>
                    <a:pt x="0" y="0"/>
                  </a:moveTo>
                  <a:lnTo>
                    <a:pt x="922909" y="0"/>
                  </a:lnTo>
                  <a:lnTo>
                    <a:pt x="922909" y="555625"/>
                  </a:lnTo>
                  <a:lnTo>
                    <a:pt x="0" y="555625"/>
                  </a:lnTo>
                  <a:close/>
                </a:path>
              </a:pathLst>
            </a:custGeom>
            <a:solidFill>
              <a:srgbClr val="93C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Courier New"/>
                  <a:ea typeface="Courier New"/>
                  <a:cs typeface="Courier New"/>
                  <a:sym typeface="Courier New"/>
                </a:rPr>
                <a:t>gcattacgatgcatgctagctagctacgatcgcatacgatcgataatg</a:t>
              </a:r>
              <a:r>
                <a:rPr b="1" i="0" lang="en" sz="800" u="none" cap="none" strike="noStrike">
                  <a:solidFill>
                    <a:schemeClr val="dk1"/>
                  </a:solidFill>
                  <a:latin typeface="Courier New"/>
                  <a:ea typeface="Courier New"/>
                  <a:cs typeface="Courier New"/>
                  <a:sym typeface="Courier New"/>
                </a:rPr>
                <a:t>gcattacgatgcatgctagctagctacgatcgcatacgatcgataat</a:t>
              </a:r>
              <a:endParaRPr b="1" i="0" sz="800" u="none" cap="none" strike="noStrike">
                <a:solidFill>
                  <a:srgbClr val="000000"/>
                </a:solidFill>
                <a:latin typeface="Courier New"/>
                <a:ea typeface="Courier New"/>
                <a:cs typeface="Courier New"/>
                <a:sym typeface="Courier New"/>
              </a:endParaRPr>
            </a:p>
          </p:txBody>
        </p:sp>
        <p:sp>
          <p:nvSpPr>
            <p:cNvPr id="1899" name="Google Shape;1899;p1"/>
            <p:cNvSpPr/>
            <p:nvPr/>
          </p:nvSpPr>
          <p:spPr>
            <a:xfrm>
              <a:off x="5406200" y="2831175"/>
              <a:ext cx="974139" cy="985252"/>
            </a:xfrm>
            <a:custGeom>
              <a:rect b="b" l="l" r="r" t="t"/>
              <a:pathLst>
                <a:path extrusionOk="0" h="740791" w="740790">
                  <a:moveTo>
                    <a:pt x="740791" y="370395"/>
                  </a:moveTo>
                  <a:cubicBezTo>
                    <a:pt x="740791" y="574959"/>
                    <a:pt x="574959" y="740791"/>
                    <a:pt x="370396" y="740791"/>
                  </a:cubicBezTo>
                  <a:cubicBezTo>
                    <a:pt x="165832" y="740791"/>
                    <a:pt x="0" y="574959"/>
                    <a:pt x="0" y="370395"/>
                  </a:cubicBezTo>
                  <a:cubicBezTo>
                    <a:pt x="0" y="165832"/>
                    <a:pt x="165832" y="0"/>
                    <a:pt x="370396" y="0"/>
                  </a:cubicBezTo>
                  <a:cubicBezTo>
                    <a:pt x="574959" y="0"/>
                    <a:pt x="740791" y="165832"/>
                    <a:pt x="740791" y="370395"/>
                  </a:cubicBezTo>
                  <a:close/>
                </a:path>
              </a:pathLst>
            </a:cu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Courier New"/>
                  <a:ea typeface="Courier New"/>
                  <a:cs typeface="Courier New"/>
                  <a:sym typeface="Courier New"/>
                </a:rPr>
                <a:t>guacguacucagucagauccagcuacgaagcuauua</a:t>
              </a:r>
              <a:r>
                <a:rPr b="1" i="0" lang="en" sz="800" u="none" cap="none" strike="noStrike">
                  <a:solidFill>
                    <a:schemeClr val="dk1"/>
                  </a:solidFill>
                  <a:latin typeface="Courier New"/>
                  <a:ea typeface="Courier New"/>
                  <a:cs typeface="Courier New"/>
                  <a:sym typeface="Courier New"/>
                </a:rPr>
                <a:t>guacguacucagucagauccagcuacgaagcuauuaggc</a:t>
              </a:r>
              <a:endParaRPr b="1" i="0" sz="800" u="none" cap="none" strike="noStrike">
                <a:solidFill>
                  <a:srgbClr val="000000"/>
                </a:solidFill>
                <a:latin typeface="Courier New"/>
                <a:ea typeface="Courier New"/>
                <a:cs typeface="Courier New"/>
                <a:sym typeface="Courier New"/>
              </a:endParaRPr>
            </a:p>
          </p:txBody>
        </p:sp>
        <p:sp>
          <p:nvSpPr>
            <p:cNvPr id="1900" name="Google Shape;1900;p1"/>
            <p:cNvSpPr/>
            <p:nvPr/>
          </p:nvSpPr>
          <p:spPr>
            <a:xfrm>
              <a:off x="4449169" y="3816429"/>
              <a:ext cx="729525" cy="738062"/>
            </a:xfrm>
            <a:custGeom>
              <a:rect b="b" l="l" r="r" t="t"/>
              <a:pathLst>
                <a:path extrusionOk="0" h="581151" w="553719">
                  <a:moveTo>
                    <a:pt x="553720" y="581152"/>
                  </a:moveTo>
                  <a:lnTo>
                    <a:pt x="0" y="581152"/>
                  </a:lnTo>
                  <a:lnTo>
                    <a:pt x="0" y="0"/>
                  </a:lnTo>
                  <a:lnTo>
                    <a:pt x="553720" y="581152"/>
                  </a:lnTo>
                  <a:close/>
                </a:path>
              </a:pathLst>
            </a:custGeom>
            <a:solidFill>
              <a:srgbClr val="76A5AF"/>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ourier New"/>
                  <a:ea typeface="Courier New"/>
                  <a:cs typeface="Courier New"/>
                  <a:sym typeface="Courier New"/>
                </a:rPr>
                <a:t>Gly</a:t>
              </a:r>
              <a:endParaRPr b="1" i="0" sz="1200" u="none" cap="none" strike="noStrike">
                <a:solidFill>
                  <a:srgbClr val="000000"/>
                </a:solidFill>
                <a:latin typeface="Courier New"/>
                <a:ea typeface="Courier New"/>
                <a:cs typeface="Courier New"/>
                <a:sym typeface="Courier New"/>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6" name="Shape 2116"/>
        <p:cNvGrpSpPr/>
        <p:nvPr/>
      </p:nvGrpSpPr>
      <p:grpSpPr>
        <a:xfrm>
          <a:off x="0" y="0"/>
          <a:ext cx="0" cy="0"/>
          <a:chOff x="0" y="0"/>
          <a:chExt cx="0" cy="0"/>
        </a:xfrm>
      </p:grpSpPr>
      <p:sp>
        <p:nvSpPr>
          <p:cNvPr id="2117" name="Google Shape;2117;p9"/>
          <p:cNvSpPr txBox="1"/>
          <p:nvPr>
            <p:ph type="title"/>
          </p:nvPr>
        </p:nvSpPr>
        <p:spPr>
          <a:xfrm>
            <a:off x="184425" y="391500"/>
            <a:ext cx="8775300" cy="586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2900"/>
              <a:t>Modeling </a:t>
            </a:r>
            <a:r>
              <a:rPr lang="en" sz="2400"/>
              <a:t>the</a:t>
            </a:r>
            <a:r>
              <a:rPr lang="en" sz="2900"/>
              <a:t> Emergence </a:t>
            </a:r>
            <a:r>
              <a:rPr lang="en" sz="2400"/>
              <a:t>of</a:t>
            </a:r>
            <a:r>
              <a:rPr lang="en" sz="2900"/>
              <a:t> TA Protein Functions</a:t>
            </a:r>
            <a:endParaRPr sz="2900"/>
          </a:p>
        </p:txBody>
      </p:sp>
      <p:sp>
        <p:nvSpPr>
          <p:cNvPr id="2118" name="Google Shape;2118;p9"/>
          <p:cNvSpPr/>
          <p:nvPr/>
        </p:nvSpPr>
        <p:spPr>
          <a:xfrm>
            <a:off x="184425" y="1995155"/>
            <a:ext cx="4439400" cy="605100"/>
          </a:xfrm>
          <a:prstGeom prst="roundRect">
            <a:avLst>
              <a:gd fmla="val 4934" name="adj"/>
            </a:avLst>
          </a:prstGeom>
          <a:solidFill>
            <a:schemeClr val="lt2"/>
          </a:solidFill>
          <a:ln>
            <a:noFill/>
          </a:ln>
          <a:effectLst>
            <a:outerShdw blurRad="57150" rotWithShape="0" algn="bl" dist="19050">
              <a:srgbClr val="000000">
                <a:alpha val="1176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19" name="Google Shape;2119;p9"/>
          <p:cNvSpPr txBox="1"/>
          <p:nvPr/>
        </p:nvSpPr>
        <p:spPr>
          <a:xfrm>
            <a:off x="246475" y="2051400"/>
            <a:ext cx="422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Lexend Light"/>
                <a:ea typeface="Lexend Light"/>
                <a:cs typeface="Lexend Light"/>
                <a:sym typeface="Lexend Light"/>
              </a:rPr>
              <a:t>The toxin-antidote system is controlled by a “lock and key” mechanism between the two proteins, which is easy to model.</a:t>
            </a:r>
            <a:endParaRPr b="0" i="0" sz="1000" u="none" cap="none" strike="noStrike">
              <a:solidFill>
                <a:schemeClr val="dk1"/>
              </a:solidFill>
              <a:latin typeface="Lexend Light"/>
              <a:ea typeface="Lexend Light"/>
              <a:cs typeface="Lexend Light"/>
              <a:sym typeface="Lexend Light"/>
            </a:endParaRPr>
          </a:p>
        </p:txBody>
      </p:sp>
      <p:sp>
        <p:nvSpPr>
          <p:cNvPr id="2120" name="Google Shape;2120;p9"/>
          <p:cNvSpPr/>
          <p:nvPr/>
        </p:nvSpPr>
        <p:spPr>
          <a:xfrm>
            <a:off x="184425" y="2763005"/>
            <a:ext cx="4439400" cy="605100"/>
          </a:xfrm>
          <a:prstGeom prst="roundRect">
            <a:avLst>
              <a:gd fmla="val 4934" name="adj"/>
            </a:avLst>
          </a:prstGeom>
          <a:solidFill>
            <a:schemeClr val="lt2"/>
          </a:solidFill>
          <a:ln>
            <a:noFill/>
          </a:ln>
          <a:effectLst>
            <a:outerShdw blurRad="57150" rotWithShape="0" algn="bl" dist="19050">
              <a:srgbClr val="000000">
                <a:alpha val="1176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21" name="Google Shape;2121;p9"/>
          <p:cNvSpPr txBox="1"/>
          <p:nvPr/>
        </p:nvSpPr>
        <p:spPr>
          <a:xfrm>
            <a:off x="246485" y="2748500"/>
            <a:ext cx="4228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Lexend Light"/>
                <a:ea typeface="Lexend Light"/>
                <a:cs typeface="Lexend Light"/>
                <a:sym typeface="Lexend Light"/>
              </a:rPr>
              <a:t>Algorithm initialized a population of random sequences, then attempted to evolve them towards the modern wild-type sequences.</a:t>
            </a:r>
            <a:endParaRPr b="0" i="0" sz="1000" u="none" cap="none" strike="noStrike">
              <a:solidFill>
                <a:schemeClr val="dk1"/>
              </a:solidFill>
              <a:latin typeface="Lexend Light"/>
              <a:ea typeface="Lexend Light"/>
              <a:cs typeface="Lexend Light"/>
              <a:sym typeface="Lexend Light"/>
            </a:endParaRPr>
          </a:p>
        </p:txBody>
      </p:sp>
      <p:sp>
        <p:nvSpPr>
          <p:cNvPr id="2122" name="Google Shape;2122;p9"/>
          <p:cNvSpPr/>
          <p:nvPr/>
        </p:nvSpPr>
        <p:spPr>
          <a:xfrm>
            <a:off x="184425" y="3539076"/>
            <a:ext cx="4439400" cy="605100"/>
          </a:xfrm>
          <a:prstGeom prst="roundRect">
            <a:avLst>
              <a:gd fmla="val 4934" name="adj"/>
            </a:avLst>
          </a:prstGeom>
          <a:solidFill>
            <a:schemeClr val="lt2"/>
          </a:solidFill>
          <a:ln>
            <a:noFill/>
          </a:ln>
          <a:effectLst>
            <a:outerShdw blurRad="57150" rotWithShape="0" algn="bl" dist="19050">
              <a:srgbClr val="000000">
                <a:alpha val="1176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23" name="Google Shape;2123;p9"/>
          <p:cNvSpPr txBox="1"/>
          <p:nvPr/>
        </p:nvSpPr>
        <p:spPr>
          <a:xfrm>
            <a:off x="246485" y="3524571"/>
            <a:ext cx="4228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Lexend Light"/>
                <a:ea typeface="Lexend Light"/>
                <a:cs typeface="Lexend Light"/>
                <a:sym typeface="Lexend Light"/>
              </a:rPr>
              <a:t>Fitness was determined by the presence of certain enzymatic domains, a “sliding window” search for binding residues, and the presence of NLS/T4SS.</a:t>
            </a:r>
            <a:endParaRPr b="0" i="0" sz="1000" u="none" cap="none" strike="noStrike">
              <a:solidFill>
                <a:schemeClr val="dk1"/>
              </a:solidFill>
              <a:latin typeface="Lexend Light"/>
              <a:ea typeface="Lexend Light"/>
              <a:cs typeface="Lexend Light"/>
              <a:sym typeface="Lexend Light"/>
            </a:endParaRPr>
          </a:p>
        </p:txBody>
      </p:sp>
      <p:sp>
        <p:nvSpPr>
          <p:cNvPr id="2124" name="Google Shape;2124;p9"/>
          <p:cNvSpPr/>
          <p:nvPr/>
        </p:nvSpPr>
        <p:spPr>
          <a:xfrm>
            <a:off x="184425" y="4309051"/>
            <a:ext cx="4439400" cy="605100"/>
          </a:xfrm>
          <a:prstGeom prst="roundRect">
            <a:avLst>
              <a:gd fmla="val 4934" name="adj"/>
            </a:avLst>
          </a:prstGeom>
          <a:solidFill>
            <a:schemeClr val="lt2"/>
          </a:solidFill>
          <a:ln>
            <a:noFill/>
          </a:ln>
          <a:effectLst>
            <a:outerShdw blurRad="57150" rotWithShape="0" algn="bl" dist="19050">
              <a:srgbClr val="000000">
                <a:alpha val="1176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25" name="Google Shape;2125;p9"/>
          <p:cNvSpPr txBox="1"/>
          <p:nvPr/>
        </p:nvSpPr>
        <p:spPr>
          <a:xfrm>
            <a:off x="246485" y="4294546"/>
            <a:ext cx="4228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Lexend Light"/>
                <a:ea typeface="Lexend Light"/>
                <a:cs typeface="Lexend Light"/>
                <a:sym typeface="Lexend Light"/>
              </a:rPr>
              <a:t>Both wild-type mechanisms can be reached from the random initializations, but starting conditions will determine which one is reached first, and one is easier than the other.</a:t>
            </a:r>
            <a:endParaRPr b="0" i="0" sz="1000" u="none" cap="none" strike="noStrike">
              <a:solidFill>
                <a:schemeClr val="dk1"/>
              </a:solidFill>
              <a:latin typeface="Lexend Light"/>
              <a:ea typeface="Lexend Light"/>
              <a:cs typeface="Lexend Light"/>
              <a:sym typeface="Lexend Light"/>
            </a:endParaRPr>
          </a:p>
        </p:txBody>
      </p:sp>
      <p:pic>
        <p:nvPicPr>
          <p:cNvPr id="2126" name="Google Shape;2126;p9"/>
          <p:cNvPicPr preferRelativeResize="0"/>
          <p:nvPr/>
        </p:nvPicPr>
        <p:blipFill rotWithShape="1">
          <a:blip r:embed="rId3">
            <a:alphaModFix/>
          </a:blip>
          <a:srcRect b="0" l="0" r="0" t="0"/>
          <a:stretch/>
        </p:blipFill>
        <p:spPr>
          <a:xfrm>
            <a:off x="4871475" y="1406750"/>
            <a:ext cx="4088100" cy="3317589"/>
          </a:xfrm>
          <a:prstGeom prst="rect">
            <a:avLst/>
          </a:prstGeom>
          <a:noFill/>
          <a:ln cap="flat" cmpd="sng" w="9525">
            <a:solidFill>
              <a:schemeClr val="dk1"/>
            </a:solidFill>
            <a:prstDash val="solid"/>
            <a:round/>
            <a:headEnd len="sm" w="sm" type="none"/>
            <a:tailEnd len="sm" w="sm" type="none"/>
          </a:ln>
        </p:spPr>
      </p:pic>
      <p:sp>
        <p:nvSpPr>
          <p:cNvPr id="2127" name="Google Shape;2127;p9"/>
          <p:cNvSpPr/>
          <p:nvPr/>
        </p:nvSpPr>
        <p:spPr>
          <a:xfrm>
            <a:off x="184425" y="1241805"/>
            <a:ext cx="4439400" cy="605100"/>
          </a:xfrm>
          <a:prstGeom prst="roundRect">
            <a:avLst>
              <a:gd fmla="val 4934" name="adj"/>
            </a:avLst>
          </a:prstGeom>
          <a:solidFill>
            <a:schemeClr val="lt2"/>
          </a:solidFill>
          <a:ln>
            <a:noFill/>
          </a:ln>
          <a:effectLst>
            <a:outerShdw blurRad="57150" rotWithShape="0" algn="bl" dist="19050">
              <a:srgbClr val="000000">
                <a:alpha val="1176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28" name="Google Shape;2128;p9"/>
          <p:cNvSpPr txBox="1"/>
          <p:nvPr/>
        </p:nvSpPr>
        <p:spPr>
          <a:xfrm>
            <a:off x="246475" y="1227300"/>
            <a:ext cx="4228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Lexend Light"/>
                <a:ea typeface="Lexend Light"/>
                <a:cs typeface="Lexend Light"/>
                <a:sym typeface="Lexend Light"/>
              </a:rPr>
              <a:t>Rather than evolve some abstract representation, this project directly encoded, evolved, and evaluated DNA strings (using the A, T, G, C primitives).</a:t>
            </a:r>
            <a:endParaRPr b="0" i="0" sz="1000" u="none" cap="none" strike="noStrike">
              <a:solidFill>
                <a:schemeClr val="dk1"/>
              </a:solidFill>
              <a:latin typeface="Lexend Light"/>
              <a:ea typeface="Lexend Light"/>
              <a:cs typeface="Lexend Light"/>
              <a:sym typeface="Lexend Light"/>
            </a:endParaRPr>
          </a:p>
        </p:txBody>
      </p:sp>
      <p:sp>
        <p:nvSpPr>
          <p:cNvPr id="2129" name="Google Shape;2129;p9"/>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130" name="Google Shape;2130;p9"/>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131" name="Google Shape;2131;p9"/>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10"/>
          <p:cNvSpPr/>
          <p:nvPr/>
        </p:nvSpPr>
        <p:spPr>
          <a:xfrm>
            <a:off x="3481500" y="405225"/>
            <a:ext cx="5421600" cy="45606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7" name="Google Shape;2137;p10"/>
          <p:cNvGrpSpPr/>
          <p:nvPr/>
        </p:nvGrpSpPr>
        <p:grpSpPr>
          <a:xfrm>
            <a:off x="3551654" y="500883"/>
            <a:ext cx="277873" cy="68400"/>
            <a:chOff x="520925" y="1460325"/>
            <a:chExt cx="277873" cy="68400"/>
          </a:xfrm>
        </p:grpSpPr>
        <p:sp>
          <p:nvSpPr>
            <p:cNvPr id="2138" name="Google Shape;2138;p10"/>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10"/>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10"/>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1" name="Google Shape;2141;p10"/>
          <p:cNvSpPr txBox="1"/>
          <p:nvPr>
            <p:ph type="title"/>
          </p:nvPr>
        </p:nvSpPr>
        <p:spPr>
          <a:xfrm>
            <a:off x="209775" y="468575"/>
            <a:ext cx="29037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600">
                <a:solidFill>
                  <a:schemeClr val="lt1"/>
                </a:solidFill>
              </a:rPr>
              <a:t>3.</a:t>
            </a:r>
            <a:r>
              <a:rPr lang="en"/>
              <a:t>EASME</a:t>
            </a:r>
            <a:endParaRPr/>
          </a:p>
        </p:txBody>
      </p:sp>
      <p:pic>
        <p:nvPicPr>
          <p:cNvPr id="2142" name="Google Shape;2142;p10"/>
          <p:cNvPicPr preferRelativeResize="0"/>
          <p:nvPr>
            <p:ph idx="2" type="pic"/>
          </p:nvPr>
        </p:nvPicPr>
        <p:blipFill rotWithShape="1">
          <a:blip r:embed="rId3">
            <a:alphaModFix/>
          </a:blip>
          <a:srcRect b="0" l="0" r="0" t="0"/>
          <a:stretch/>
        </p:blipFill>
        <p:spPr>
          <a:xfrm>
            <a:off x="3926211" y="475100"/>
            <a:ext cx="4532178" cy="4420849"/>
          </a:xfrm>
          <a:prstGeom prst="rect">
            <a:avLst/>
          </a:prstGeom>
          <a:noFill/>
          <a:ln>
            <a:noFill/>
          </a:ln>
        </p:spPr>
      </p:pic>
      <p:sp>
        <p:nvSpPr>
          <p:cNvPr id="2143" name="Google Shape;2143;p10"/>
          <p:cNvSpPr/>
          <p:nvPr/>
        </p:nvSpPr>
        <p:spPr>
          <a:xfrm>
            <a:off x="209775" y="1920525"/>
            <a:ext cx="3036300" cy="30453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44" name="Google Shape;2144;p10"/>
          <p:cNvGrpSpPr/>
          <p:nvPr/>
        </p:nvGrpSpPr>
        <p:grpSpPr>
          <a:xfrm>
            <a:off x="279947" y="2021847"/>
            <a:ext cx="277873" cy="68400"/>
            <a:chOff x="6723459" y="2419159"/>
            <a:chExt cx="277873" cy="68400"/>
          </a:xfrm>
        </p:grpSpPr>
        <p:sp>
          <p:nvSpPr>
            <p:cNvPr id="2145" name="Google Shape;2145;p10"/>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0"/>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10"/>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8" name="Google Shape;2148;p10"/>
          <p:cNvSpPr txBox="1"/>
          <p:nvPr>
            <p:ph idx="4294967295" type="subTitle"/>
          </p:nvPr>
        </p:nvSpPr>
        <p:spPr>
          <a:xfrm>
            <a:off x="279950" y="2150900"/>
            <a:ext cx="2966100" cy="2814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Char char="●"/>
            </a:pPr>
            <a:r>
              <a:rPr i="0" lang="en" sz="1300" u="none" cap="none" strike="noStrike">
                <a:solidFill>
                  <a:schemeClr val="dk1"/>
                </a:solidFill>
              </a:rPr>
              <a:t>EASME only became possible recently, due to the computational costs associated w/ many biological problems.</a:t>
            </a:r>
            <a:endParaRPr i="0" sz="1300" u="none" cap="none" strike="noStrike">
              <a:solidFill>
                <a:schemeClr val="dk1"/>
              </a:solidFill>
            </a:endParaRPr>
          </a:p>
          <a:p>
            <a:pPr indent="-311150" lvl="1" marL="914400" marR="0" rtl="0" algn="l">
              <a:lnSpc>
                <a:spcPct val="100000"/>
              </a:lnSpc>
              <a:spcBef>
                <a:spcPts val="0"/>
              </a:spcBef>
              <a:spcAft>
                <a:spcPts val="0"/>
              </a:spcAft>
              <a:buSzPts val="1300"/>
              <a:buChar char="○"/>
            </a:pPr>
            <a:r>
              <a:rPr lang="en" sz="1300"/>
              <a:t>More sophisticated bioinformatics algorithms take better advantage of hardware.</a:t>
            </a:r>
            <a:endParaRPr sz="1300"/>
          </a:p>
          <a:p>
            <a:pPr indent="-311150" lvl="0" marL="457200" marR="0" rtl="0" algn="l">
              <a:lnSpc>
                <a:spcPct val="100000"/>
              </a:lnSpc>
              <a:spcBef>
                <a:spcPts val="0"/>
              </a:spcBef>
              <a:spcAft>
                <a:spcPts val="0"/>
              </a:spcAft>
              <a:buClr>
                <a:schemeClr val="dk1"/>
              </a:buClr>
              <a:buSzPts val="1300"/>
              <a:buChar char="●"/>
            </a:pPr>
            <a:r>
              <a:rPr i="0" lang="en" sz="1300" u="none" cap="none" strike="noStrike">
                <a:solidFill>
                  <a:schemeClr val="dk1"/>
                </a:solidFill>
              </a:rPr>
              <a:t>Wet lab experiments are a rarity in the CS field, and somewhat unique to EASME.</a:t>
            </a:r>
            <a:endParaRPr i="0" sz="1300" u="none" cap="none" strike="noStrike">
              <a:solidFill>
                <a:schemeClr val="dk1"/>
              </a:solidFill>
            </a:endParaRPr>
          </a:p>
        </p:txBody>
      </p:sp>
      <p:sp>
        <p:nvSpPr>
          <p:cNvPr id="2149" name="Google Shape;2149;p10"/>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150" name="Google Shape;2150;p10"/>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151" name="Google Shape;2151;p10"/>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sp>
        <p:nvSpPr>
          <p:cNvPr id="2156" name="Google Shape;2156;p11"/>
          <p:cNvSpPr/>
          <p:nvPr/>
        </p:nvSpPr>
        <p:spPr>
          <a:xfrm>
            <a:off x="194850" y="1265350"/>
            <a:ext cx="8754300" cy="38118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7" name="Google Shape;2157;p11"/>
          <p:cNvGrpSpPr/>
          <p:nvPr/>
        </p:nvGrpSpPr>
        <p:grpSpPr>
          <a:xfrm>
            <a:off x="264996" y="1361008"/>
            <a:ext cx="277873" cy="68400"/>
            <a:chOff x="520925" y="1460325"/>
            <a:chExt cx="277873" cy="68400"/>
          </a:xfrm>
        </p:grpSpPr>
        <p:sp>
          <p:nvSpPr>
            <p:cNvPr id="2158" name="Google Shape;2158;p11"/>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11"/>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11"/>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61" name="Google Shape;2161;p11"/>
          <p:cNvPicPr preferRelativeResize="0"/>
          <p:nvPr/>
        </p:nvPicPr>
        <p:blipFill rotWithShape="1">
          <a:blip r:embed="rId3">
            <a:alphaModFix/>
          </a:blip>
          <a:srcRect b="0" l="0" r="0" t="0"/>
          <a:stretch/>
        </p:blipFill>
        <p:spPr>
          <a:xfrm>
            <a:off x="279299" y="1462450"/>
            <a:ext cx="8585402" cy="3417601"/>
          </a:xfrm>
          <a:prstGeom prst="rect">
            <a:avLst/>
          </a:prstGeom>
          <a:noFill/>
          <a:ln>
            <a:noFill/>
          </a:ln>
        </p:spPr>
      </p:pic>
      <p:sp>
        <p:nvSpPr>
          <p:cNvPr id="2162" name="Google Shape;2162;p11"/>
          <p:cNvSpPr txBox="1"/>
          <p:nvPr>
            <p:ph type="title"/>
          </p:nvPr>
        </p:nvSpPr>
        <p:spPr>
          <a:xfrm>
            <a:off x="209775" y="341975"/>
            <a:ext cx="56286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a:t>Search Space</a:t>
            </a:r>
            <a:endParaRPr/>
          </a:p>
        </p:txBody>
      </p:sp>
      <p:sp>
        <p:nvSpPr>
          <p:cNvPr id="2163" name="Google Shape;2163;p11"/>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164" name="Google Shape;2164;p11"/>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165" name="Google Shape;2165;p11"/>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9" name="Shape 2169"/>
        <p:cNvGrpSpPr/>
        <p:nvPr/>
      </p:nvGrpSpPr>
      <p:grpSpPr>
        <a:xfrm>
          <a:off x="0" y="0"/>
          <a:ext cx="0" cy="0"/>
          <a:chOff x="0" y="0"/>
          <a:chExt cx="0" cy="0"/>
        </a:xfrm>
      </p:grpSpPr>
      <p:sp>
        <p:nvSpPr>
          <p:cNvPr id="2170" name="Google Shape;2170;p12"/>
          <p:cNvSpPr txBox="1"/>
          <p:nvPr>
            <p:ph type="title"/>
          </p:nvPr>
        </p:nvSpPr>
        <p:spPr>
          <a:xfrm>
            <a:off x="209775" y="468575"/>
            <a:ext cx="45849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a:t>Why Not ML?</a:t>
            </a:r>
            <a:endParaRPr/>
          </a:p>
        </p:txBody>
      </p:sp>
      <p:grpSp>
        <p:nvGrpSpPr>
          <p:cNvPr id="2171" name="Google Shape;2171;p12"/>
          <p:cNvGrpSpPr/>
          <p:nvPr/>
        </p:nvGrpSpPr>
        <p:grpSpPr>
          <a:xfrm>
            <a:off x="5606932" y="566991"/>
            <a:ext cx="2995509" cy="1026343"/>
            <a:chOff x="5351018" y="4955476"/>
            <a:chExt cx="4003085" cy="1380236"/>
          </a:xfrm>
        </p:grpSpPr>
        <p:sp>
          <p:nvSpPr>
            <p:cNvPr id="2172" name="Google Shape;2172;p12"/>
            <p:cNvSpPr/>
            <p:nvPr/>
          </p:nvSpPr>
          <p:spPr>
            <a:xfrm>
              <a:off x="5411982" y="5018982"/>
              <a:ext cx="3885217" cy="1253236"/>
            </a:xfrm>
            <a:custGeom>
              <a:rect b="b" l="l" r="r" t="t"/>
              <a:pathLst>
                <a:path extrusionOk="0" h="1253236" w="2932239">
                  <a:moveTo>
                    <a:pt x="0" y="0"/>
                  </a:moveTo>
                  <a:lnTo>
                    <a:pt x="2932240" y="0"/>
                  </a:lnTo>
                  <a:lnTo>
                    <a:pt x="2932240" y="1253236"/>
                  </a:lnTo>
                  <a:lnTo>
                    <a:pt x="0" y="1253236"/>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3" name="Google Shape;2173;p12"/>
            <p:cNvSpPr/>
            <p:nvPr/>
          </p:nvSpPr>
          <p:spPr>
            <a:xfrm>
              <a:off x="5351018" y="4955476"/>
              <a:ext cx="121920" cy="127000"/>
            </a:xfrm>
            <a:custGeom>
              <a:rect b="b" l="l" r="r" t="t"/>
              <a:pathLst>
                <a:path extrusionOk="0" h="127000" w="121920">
                  <a:moveTo>
                    <a:pt x="0" y="0"/>
                  </a:moveTo>
                  <a:lnTo>
                    <a:pt x="121920" y="0"/>
                  </a:lnTo>
                  <a:lnTo>
                    <a:pt x="121920"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4" name="Google Shape;2174;p12"/>
            <p:cNvSpPr/>
            <p:nvPr/>
          </p:nvSpPr>
          <p:spPr>
            <a:xfrm>
              <a:off x="5351018" y="6208712"/>
              <a:ext cx="121920" cy="127000"/>
            </a:xfrm>
            <a:custGeom>
              <a:rect b="b" l="l" r="r" t="t"/>
              <a:pathLst>
                <a:path extrusionOk="0" h="127000" w="121920">
                  <a:moveTo>
                    <a:pt x="0" y="0"/>
                  </a:moveTo>
                  <a:lnTo>
                    <a:pt x="121920" y="0"/>
                  </a:lnTo>
                  <a:lnTo>
                    <a:pt x="121920"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5" name="Google Shape;2175;p12"/>
            <p:cNvSpPr/>
            <p:nvPr/>
          </p:nvSpPr>
          <p:spPr>
            <a:xfrm>
              <a:off x="9232183" y="4955476"/>
              <a:ext cx="121920" cy="127000"/>
            </a:xfrm>
            <a:custGeom>
              <a:rect b="b" l="l" r="r" t="t"/>
              <a:pathLst>
                <a:path extrusionOk="0" h="127000" w="121920">
                  <a:moveTo>
                    <a:pt x="0" y="0"/>
                  </a:moveTo>
                  <a:lnTo>
                    <a:pt x="121919" y="0"/>
                  </a:lnTo>
                  <a:lnTo>
                    <a:pt x="121919"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6" name="Google Shape;2176;p12"/>
            <p:cNvSpPr/>
            <p:nvPr/>
          </p:nvSpPr>
          <p:spPr>
            <a:xfrm>
              <a:off x="9232183" y="6208712"/>
              <a:ext cx="121920" cy="127000"/>
            </a:xfrm>
            <a:custGeom>
              <a:rect b="b" l="l" r="r" t="t"/>
              <a:pathLst>
                <a:path extrusionOk="0" h="127000" w="121920">
                  <a:moveTo>
                    <a:pt x="0" y="0"/>
                  </a:moveTo>
                  <a:lnTo>
                    <a:pt x="121919" y="0"/>
                  </a:lnTo>
                  <a:lnTo>
                    <a:pt x="121919"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177" name="Google Shape;2177;p12"/>
          <p:cNvSpPr txBox="1"/>
          <p:nvPr/>
        </p:nvSpPr>
        <p:spPr>
          <a:xfrm>
            <a:off x="5699641" y="618461"/>
            <a:ext cx="2810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600" u="none" cap="none" strike="noStrike">
                <a:solidFill>
                  <a:schemeClr val="dk1"/>
                </a:solidFill>
                <a:latin typeface="Lexend Light"/>
                <a:ea typeface="Lexend Light"/>
                <a:cs typeface="Lexend Light"/>
                <a:sym typeface="Lexend Light"/>
              </a:rPr>
              <a:t>“Well, probably because this is a class on EC, not a class on ML…”</a:t>
            </a:r>
            <a:endParaRPr sz="1600">
              <a:solidFill>
                <a:schemeClr val="dk1"/>
              </a:solidFill>
              <a:latin typeface="Lexend Light"/>
              <a:ea typeface="Lexend Light"/>
              <a:cs typeface="Lexend Light"/>
              <a:sym typeface="Lexend Light"/>
            </a:endParaRPr>
          </a:p>
        </p:txBody>
      </p:sp>
      <p:sp>
        <p:nvSpPr>
          <p:cNvPr id="2178" name="Google Shape;2178;p12"/>
          <p:cNvSpPr/>
          <p:nvPr/>
        </p:nvSpPr>
        <p:spPr>
          <a:xfrm rot="-1799948">
            <a:off x="8459826" y="980578"/>
            <a:ext cx="263380" cy="324173"/>
          </a:xfrm>
          <a:custGeom>
            <a:rect b="b" l="l" r="r" t="t"/>
            <a:pathLst>
              <a:path extrusionOk="0" h="19170" w="15575">
                <a:moveTo>
                  <a:pt x="0" y="0"/>
                </a:moveTo>
                <a:lnTo>
                  <a:pt x="3354" y="19170"/>
                </a:lnTo>
                <a:lnTo>
                  <a:pt x="7668" y="11502"/>
                </a:lnTo>
                <a:lnTo>
                  <a:pt x="15575" y="8866"/>
                </a:lnTo>
                <a:close/>
              </a:path>
            </a:pathLst>
          </a:custGeom>
          <a:solidFill>
            <a:schemeClr val="accent1"/>
          </a:solidFill>
          <a:ln cap="flat" cmpd="sng" w="9525">
            <a:solidFill>
              <a:schemeClr val="accent4"/>
            </a:solidFill>
            <a:prstDash val="solid"/>
            <a:round/>
            <a:headEnd len="sm" w="sm" type="none"/>
            <a:tailEnd len="sm" w="sm" type="none"/>
          </a:ln>
        </p:spPr>
      </p:sp>
      <p:sp>
        <p:nvSpPr>
          <p:cNvPr id="2179" name="Google Shape;2179;p12"/>
          <p:cNvSpPr/>
          <p:nvPr/>
        </p:nvSpPr>
        <p:spPr>
          <a:xfrm>
            <a:off x="167325" y="1485900"/>
            <a:ext cx="4918800" cy="34359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12"/>
          <p:cNvSpPr txBox="1"/>
          <p:nvPr>
            <p:ph idx="4294967295" type="subTitle"/>
          </p:nvPr>
        </p:nvSpPr>
        <p:spPr>
          <a:xfrm>
            <a:off x="167475" y="1716275"/>
            <a:ext cx="4918800" cy="32055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1000"/>
              </a:spcBef>
              <a:spcAft>
                <a:spcPts val="0"/>
              </a:spcAft>
              <a:buClr>
                <a:schemeClr val="dk1"/>
              </a:buClr>
              <a:buSzPts val="1400"/>
              <a:buFont typeface="Lexend Light"/>
              <a:buChar char="●"/>
            </a:pPr>
            <a:r>
              <a:rPr b="0" i="0" lang="en" sz="1400" u="none" cap="none" strike="noStrike">
                <a:solidFill>
                  <a:schemeClr val="dk1"/>
                </a:solidFill>
                <a:latin typeface="Lexend Light"/>
                <a:ea typeface="Lexend Light"/>
                <a:cs typeface="Lexend Light"/>
                <a:sym typeface="Lexend Light"/>
              </a:rPr>
              <a:t>Machine learning has been making a lot of waves in biology recently, especially with the release of Google’s AlphaFold 3.</a:t>
            </a:r>
            <a:endParaRPr b="0" i="0" sz="1400" u="none" cap="none" strike="noStrike">
              <a:solidFill>
                <a:schemeClr val="dk1"/>
              </a:solidFill>
              <a:latin typeface="Lexend Light"/>
              <a:ea typeface="Lexend Light"/>
              <a:cs typeface="Lexend Light"/>
              <a:sym typeface="Lexend Light"/>
            </a:endParaRPr>
          </a:p>
          <a:p>
            <a:pPr indent="-317500" lvl="0" marL="457200" marR="0" rtl="0" algn="l">
              <a:lnSpc>
                <a:spcPct val="100000"/>
              </a:lnSpc>
              <a:spcBef>
                <a:spcPts val="1000"/>
              </a:spcBef>
              <a:spcAft>
                <a:spcPts val="0"/>
              </a:spcAft>
              <a:buClr>
                <a:schemeClr val="dk1"/>
              </a:buClr>
              <a:buSzPts val="1400"/>
              <a:buFont typeface="Arial"/>
              <a:buChar char="●"/>
            </a:pPr>
            <a:r>
              <a:rPr b="0" i="0" lang="en" sz="1400" u="none" cap="none" strike="noStrike">
                <a:solidFill>
                  <a:schemeClr val="dk1"/>
                </a:solidFill>
                <a:latin typeface="Lexend Light"/>
                <a:ea typeface="Lexend Light"/>
                <a:cs typeface="Lexend Light"/>
                <a:sym typeface="Lexend Light"/>
              </a:rPr>
              <a:t>However, EC is naturally a better fit for </a:t>
            </a:r>
            <a:r>
              <a:rPr b="0" i="1" lang="en" sz="1400" u="none" cap="none" strike="noStrike">
                <a:solidFill>
                  <a:schemeClr val="dk1"/>
                </a:solidFill>
                <a:latin typeface="Lexend Light"/>
                <a:ea typeface="Lexend Light"/>
                <a:cs typeface="Lexend Light"/>
                <a:sym typeface="Lexend Light"/>
              </a:rPr>
              <a:t>evolving</a:t>
            </a:r>
            <a:r>
              <a:rPr b="0" i="0" lang="en" sz="1400" u="none" cap="none" strike="noStrike">
                <a:solidFill>
                  <a:schemeClr val="dk1"/>
                </a:solidFill>
                <a:latin typeface="Lexend Light"/>
                <a:ea typeface="Lexend Light"/>
                <a:cs typeface="Lexend Light"/>
                <a:sym typeface="Lexend Light"/>
              </a:rPr>
              <a:t> new proteins, as it models the natural process that created existing proteins.</a:t>
            </a:r>
            <a:endParaRPr b="0" i="0" sz="1400" u="none" cap="none" strike="noStrike">
              <a:solidFill>
                <a:schemeClr val="dk1"/>
              </a:solidFill>
              <a:latin typeface="Lexend Light"/>
              <a:ea typeface="Lexend Light"/>
              <a:cs typeface="Lexend Light"/>
              <a:sym typeface="Lexend Light"/>
            </a:endParaRPr>
          </a:p>
          <a:p>
            <a:pPr indent="-317500" lvl="0" marL="457200" marR="0" rtl="0" algn="l">
              <a:lnSpc>
                <a:spcPct val="100000"/>
              </a:lnSpc>
              <a:spcBef>
                <a:spcPts val="1000"/>
              </a:spcBef>
              <a:spcAft>
                <a:spcPts val="0"/>
              </a:spcAft>
              <a:buClr>
                <a:schemeClr val="dk1"/>
              </a:buClr>
              <a:buSzPts val="1400"/>
              <a:buFont typeface="Arial"/>
              <a:buChar char="●"/>
            </a:pPr>
            <a:r>
              <a:rPr b="0" i="0" lang="en" sz="1400" u="none" cap="none" strike="noStrike">
                <a:solidFill>
                  <a:schemeClr val="dk1"/>
                </a:solidFill>
                <a:latin typeface="Lexend Light"/>
                <a:ea typeface="Lexend Light"/>
                <a:cs typeface="Lexend Light"/>
                <a:sym typeface="Lexend Light"/>
              </a:rPr>
              <a:t>ML models can be useful components of fitness functions, but would be somewhat limited by their own training data if tasked with designing entirely </a:t>
            </a:r>
            <a:r>
              <a:rPr b="0" i="1" lang="en" sz="1400" u="none" cap="none" strike="noStrike">
                <a:solidFill>
                  <a:schemeClr val="dk1"/>
                </a:solidFill>
                <a:latin typeface="Lexend Light"/>
                <a:ea typeface="Lexend Light"/>
                <a:cs typeface="Lexend Light"/>
                <a:sym typeface="Lexend Light"/>
              </a:rPr>
              <a:t>new</a:t>
            </a:r>
            <a:r>
              <a:rPr b="0" i="0" lang="en" sz="1400" u="none" cap="none" strike="noStrike">
                <a:solidFill>
                  <a:schemeClr val="dk1"/>
                </a:solidFill>
                <a:latin typeface="Lexend Light"/>
                <a:ea typeface="Lexend Light"/>
                <a:cs typeface="Lexend Light"/>
                <a:sym typeface="Lexend Light"/>
              </a:rPr>
              <a:t> proteins.</a:t>
            </a:r>
            <a:endParaRPr b="0" i="0" sz="1400" u="none" cap="none" strike="noStrike">
              <a:solidFill>
                <a:schemeClr val="dk1"/>
              </a:solidFill>
              <a:latin typeface="Lexend Light"/>
              <a:ea typeface="Lexend Light"/>
              <a:cs typeface="Lexend Light"/>
              <a:sym typeface="Lexend Light"/>
            </a:endParaRPr>
          </a:p>
          <a:p>
            <a:pPr indent="-317500" lvl="0" marL="457200" marR="0" rtl="0" algn="l">
              <a:lnSpc>
                <a:spcPct val="100000"/>
              </a:lnSpc>
              <a:spcBef>
                <a:spcPts val="1000"/>
              </a:spcBef>
              <a:spcAft>
                <a:spcPts val="0"/>
              </a:spcAft>
              <a:buSzPts val="1400"/>
              <a:buChar char="●"/>
            </a:pPr>
            <a:r>
              <a:rPr lang="en" sz="1400"/>
              <a:t>Worth noting that EC arguably </a:t>
            </a:r>
            <a:r>
              <a:rPr i="1" lang="en" sz="1400"/>
              <a:t>is</a:t>
            </a:r>
            <a:r>
              <a:rPr lang="en" sz="1400"/>
              <a:t> a form of ML, just at the level of a population rather than individual.</a:t>
            </a:r>
            <a:endParaRPr sz="1400"/>
          </a:p>
        </p:txBody>
      </p:sp>
      <p:sp>
        <p:nvSpPr>
          <p:cNvPr id="2181" name="Google Shape;2181;p12"/>
          <p:cNvSpPr/>
          <p:nvPr/>
        </p:nvSpPr>
        <p:spPr>
          <a:xfrm>
            <a:off x="5409513" y="1821600"/>
            <a:ext cx="3574500" cy="29430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82" name="Google Shape;2182;p12"/>
          <p:cNvGrpSpPr/>
          <p:nvPr/>
        </p:nvGrpSpPr>
        <p:grpSpPr>
          <a:xfrm>
            <a:off x="5479697" y="1922934"/>
            <a:ext cx="277873" cy="68400"/>
            <a:chOff x="6723459" y="2419159"/>
            <a:chExt cx="277873" cy="68400"/>
          </a:xfrm>
        </p:grpSpPr>
        <p:sp>
          <p:nvSpPr>
            <p:cNvPr id="2183" name="Google Shape;2183;p12"/>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12"/>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12"/>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6" name="Google Shape;2186;p12"/>
          <p:cNvGrpSpPr/>
          <p:nvPr/>
        </p:nvGrpSpPr>
        <p:grpSpPr>
          <a:xfrm>
            <a:off x="237483" y="1587234"/>
            <a:ext cx="277873" cy="68400"/>
            <a:chOff x="412745" y="2419159"/>
            <a:chExt cx="277873" cy="68400"/>
          </a:xfrm>
        </p:grpSpPr>
        <p:sp>
          <p:nvSpPr>
            <p:cNvPr id="2187" name="Google Shape;2187;p12"/>
            <p:cNvSpPr/>
            <p:nvPr/>
          </p:nvSpPr>
          <p:spPr>
            <a:xfrm>
              <a:off x="412745"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12"/>
            <p:cNvSpPr/>
            <p:nvPr/>
          </p:nvSpPr>
          <p:spPr>
            <a:xfrm>
              <a:off x="517482"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12"/>
            <p:cNvSpPr/>
            <p:nvPr/>
          </p:nvSpPr>
          <p:spPr>
            <a:xfrm>
              <a:off x="622218"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90" name="Google Shape;2190;p12"/>
          <p:cNvPicPr preferRelativeResize="0"/>
          <p:nvPr/>
        </p:nvPicPr>
        <p:blipFill rotWithShape="1">
          <a:blip r:embed="rId3">
            <a:alphaModFix/>
          </a:blip>
          <a:srcRect b="1437" l="0" r="0" t="0"/>
          <a:stretch/>
        </p:blipFill>
        <p:spPr>
          <a:xfrm>
            <a:off x="5409525" y="2094975"/>
            <a:ext cx="3574500" cy="2361800"/>
          </a:xfrm>
          <a:prstGeom prst="rect">
            <a:avLst/>
          </a:prstGeom>
          <a:noFill/>
          <a:ln>
            <a:noFill/>
          </a:ln>
        </p:spPr>
      </p:pic>
      <p:sp>
        <p:nvSpPr>
          <p:cNvPr id="2191" name="Google Shape;2191;p12"/>
          <p:cNvSpPr txBox="1"/>
          <p:nvPr/>
        </p:nvSpPr>
        <p:spPr>
          <a:xfrm>
            <a:off x="5940075" y="4456775"/>
            <a:ext cx="25134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Lexend Light"/>
                <a:ea typeface="Lexend Light"/>
                <a:cs typeface="Lexend Light"/>
                <a:sym typeface="Lexend Light"/>
              </a:rPr>
              <a:t>A protein folded by AlphaFold 3</a:t>
            </a:r>
            <a:endParaRPr b="0" i="0" sz="800" u="none" cap="none" strike="noStrike">
              <a:solidFill>
                <a:schemeClr val="dk1"/>
              </a:solidFill>
              <a:latin typeface="Lexend Light"/>
              <a:ea typeface="Lexend Light"/>
              <a:cs typeface="Lexend Light"/>
              <a:sym typeface="Lexend Light"/>
            </a:endParaRPr>
          </a:p>
        </p:txBody>
      </p:sp>
      <p:sp>
        <p:nvSpPr>
          <p:cNvPr id="2192" name="Google Shape;2192;p12"/>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193" name="Google Shape;2193;p12"/>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194" name="Google Shape;2194;p12"/>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8" name="Shape 2198"/>
        <p:cNvGrpSpPr/>
        <p:nvPr/>
      </p:nvGrpSpPr>
      <p:grpSpPr>
        <a:xfrm>
          <a:off x="0" y="0"/>
          <a:ext cx="0" cy="0"/>
          <a:chOff x="0" y="0"/>
          <a:chExt cx="0" cy="0"/>
        </a:xfrm>
      </p:grpSpPr>
      <p:sp>
        <p:nvSpPr>
          <p:cNvPr id="2199" name="Google Shape;2199;p13"/>
          <p:cNvSpPr/>
          <p:nvPr/>
        </p:nvSpPr>
        <p:spPr>
          <a:xfrm>
            <a:off x="1965900" y="1318175"/>
            <a:ext cx="5212200" cy="37656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3"/>
          <p:cNvSpPr txBox="1"/>
          <p:nvPr>
            <p:ph type="title"/>
          </p:nvPr>
        </p:nvSpPr>
        <p:spPr>
          <a:xfrm>
            <a:off x="209775" y="468575"/>
            <a:ext cx="70968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a:t>Categorizing Projects</a:t>
            </a:r>
            <a:endParaRPr/>
          </a:p>
        </p:txBody>
      </p:sp>
      <p:pic>
        <p:nvPicPr>
          <p:cNvPr id="2201" name="Google Shape;2201;p13"/>
          <p:cNvPicPr preferRelativeResize="0"/>
          <p:nvPr/>
        </p:nvPicPr>
        <p:blipFill rotWithShape="1">
          <a:blip r:embed="rId3">
            <a:alphaModFix/>
          </a:blip>
          <a:srcRect b="2034" l="0" r="0" t="3758"/>
          <a:stretch/>
        </p:blipFill>
        <p:spPr>
          <a:xfrm>
            <a:off x="2323625" y="1318175"/>
            <a:ext cx="4496746" cy="3765600"/>
          </a:xfrm>
          <a:prstGeom prst="rect">
            <a:avLst/>
          </a:prstGeom>
          <a:noFill/>
          <a:ln>
            <a:noFill/>
          </a:ln>
        </p:spPr>
      </p:pic>
      <p:grpSp>
        <p:nvGrpSpPr>
          <p:cNvPr id="2202" name="Google Shape;2202;p13"/>
          <p:cNvGrpSpPr/>
          <p:nvPr/>
        </p:nvGrpSpPr>
        <p:grpSpPr>
          <a:xfrm>
            <a:off x="2036046" y="1413833"/>
            <a:ext cx="277873" cy="68400"/>
            <a:chOff x="520925" y="1460325"/>
            <a:chExt cx="277873" cy="68400"/>
          </a:xfrm>
        </p:grpSpPr>
        <p:sp>
          <p:nvSpPr>
            <p:cNvPr id="2203" name="Google Shape;2203;p13"/>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13"/>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13"/>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06" name="Google Shape;2206;p13"/>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207" name="Google Shape;2207;p13"/>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208" name="Google Shape;2208;p13"/>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2" name="Shape 2212"/>
        <p:cNvGrpSpPr/>
        <p:nvPr/>
      </p:nvGrpSpPr>
      <p:grpSpPr>
        <a:xfrm>
          <a:off x="0" y="0"/>
          <a:ext cx="0" cy="0"/>
          <a:chOff x="0" y="0"/>
          <a:chExt cx="0" cy="0"/>
        </a:xfrm>
      </p:grpSpPr>
      <p:sp>
        <p:nvSpPr>
          <p:cNvPr id="2213" name="Google Shape;2213;p14"/>
          <p:cNvSpPr/>
          <p:nvPr/>
        </p:nvSpPr>
        <p:spPr>
          <a:xfrm>
            <a:off x="3061575" y="468575"/>
            <a:ext cx="5828400" cy="44301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14" name="Google Shape;2214;p14"/>
          <p:cNvGrpSpPr/>
          <p:nvPr/>
        </p:nvGrpSpPr>
        <p:grpSpPr>
          <a:xfrm>
            <a:off x="3131721" y="564233"/>
            <a:ext cx="277873" cy="68400"/>
            <a:chOff x="520925" y="1460325"/>
            <a:chExt cx="277873" cy="68400"/>
          </a:xfrm>
        </p:grpSpPr>
        <p:sp>
          <p:nvSpPr>
            <p:cNvPr id="2215" name="Google Shape;2215;p14"/>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14"/>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4"/>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18" name="Google Shape;2218;p14"/>
          <p:cNvPicPr preferRelativeResize="0"/>
          <p:nvPr/>
        </p:nvPicPr>
        <p:blipFill rotWithShape="1">
          <a:blip r:embed="rId3">
            <a:alphaModFix/>
          </a:blip>
          <a:srcRect b="2344" l="0" r="0" t="2353"/>
          <a:stretch/>
        </p:blipFill>
        <p:spPr>
          <a:xfrm>
            <a:off x="3184587" y="688675"/>
            <a:ext cx="5582374" cy="3989906"/>
          </a:xfrm>
          <a:prstGeom prst="rect">
            <a:avLst/>
          </a:prstGeom>
          <a:noFill/>
          <a:ln>
            <a:noFill/>
          </a:ln>
        </p:spPr>
      </p:pic>
      <p:sp>
        <p:nvSpPr>
          <p:cNvPr id="2219" name="Google Shape;2219;p14"/>
          <p:cNvSpPr txBox="1"/>
          <p:nvPr>
            <p:ph type="title"/>
          </p:nvPr>
        </p:nvSpPr>
        <p:spPr>
          <a:xfrm>
            <a:off x="209775" y="468575"/>
            <a:ext cx="2851800" cy="118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2400">
                <a:solidFill>
                  <a:schemeClr val="lt1"/>
                </a:solidFill>
              </a:rPr>
              <a:t>The Big Question:</a:t>
            </a:r>
            <a:endParaRPr sz="2400">
              <a:solidFill>
                <a:schemeClr val="lt1"/>
              </a:solidFill>
            </a:endParaRPr>
          </a:p>
          <a:p>
            <a:pPr indent="0" lvl="0" marL="0" rtl="0" algn="l">
              <a:lnSpc>
                <a:spcPct val="90000"/>
              </a:lnSpc>
              <a:spcBef>
                <a:spcPts val="0"/>
              </a:spcBef>
              <a:spcAft>
                <a:spcPts val="0"/>
              </a:spcAft>
              <a:buSzPts val="4800"/>
              <a:buNone/>
            </a:pPr>
            <a:r>
              <a:rPr lang="en"/>
              <a:t>Fitness</a:t>
            </a:r>
            <a:endParaRPr/>
          </a:p>
        </p:txBody>
      </p:sp>
      <p:sp>
        <p:nvSpPr>
          <p:cNvPr id="2220" name="Google Shape;2220;p14"/>
          <p:cNvSpPr/>
          <p:nvPr/>
        </p:nvSpPr>
        <p:spPr>
          <a:xfrm>
            <a:off x="167325" y="1850950"/>
            <a:ext cx="2472300" cy="28275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21" name="Google Shape;2221;p14"/>
          <p:cNvGrpSpPr/>
          <p:nvPr/>
        </p:nvGrpSpPr>
        <p:grpSpPr>
          <a:xfrm>
            <a:off x="237509" y="1952272"/>
            <a:ext cx="277873" cy="68400"/>
            <a:chOff x="6723459" y="2419159"/>
            <a:chExt cx="277873" cy="68400"/>
          </a:xfrm>
        </p:grpSpPr>
        <p:sp>
          <p:nvSpPr>
            <p:cNvPr id="2222" name="Google Shape;2222;p14"/>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14"/>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14"/>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5" name="Google Shape;2225;p14"/>
          <p:cNvSpPr txBox="1"/>
          <p:nvPr>
            <p:ph idx="4294967295" type="subTitle"/>
          </p:nvPr>
        </p:nvSpPr>
        <p:spPr>
          <a:xfrm>
            <a:off x="237500" y="2081325"/>
            <a:ext cx="2402100" cy="2597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Lexend Light"/>
              <a:buChar char="●"/>
            </a:pPr>
            <a:r>
              <a:rPr b="0" i="0" lang="en" sz="1200" u="none" cap="none" strike="noStrike">
                <a:solidFill>
                  <a:schemeClr val="dk1"/>
                </a:solidFill>
                <a:latin typeface="Lexend Light"/>
                <a:ea typeface="Lexend Light"/>
                <a:cs typeface="Lexend Light"/>
                <a:sym typeface="Lexend Light"/>
              </a:rPr>
              <a:t>How does one calculate the fitness of a protein?</a:t>
            </a:r>
            <a:endParaRPr b="0" i="0" sz="1200" u="none" cap="none" strike="noStrike">
              <a:solidFill>
                <a:schemeClr val="dk1"/>
              </a:solidFill>
              <a:latin typeface="Lexend Light"/>
              <a:ea typeface="Lexend Light"/>
              <a:cs typeface="Lexend Light"/>
              <a:sym typeface="Lexend Light"/>
            </a:endParaRPr>
          </a:p>
          <a:p>
            <a:pPr indent="-304800" lvl="0" marL="457200" marR="0" rtl="0" algn="l">
              <a:lnSpc>
                <a:spcPct val="100000"/>
              </a:lnSpc>
              <a:spcBef>
                <a:spcPts val="0"/>
              </a:spcBef>
              <a:spcAft>
                <a:spcPts val="0"/>
              </a:spcAft>
              <a:buClr>
                <a:schemeClr val="dk1"/>
              </a:buClr>
              <a:buSzPts val="1200"/>
              <a:buFont typeface="Lexend Light"/>
              <a:buChar char="●"/>
            </a:pPr>
            <a:r>
              <a:rPr b="0" i="0" lang="en" sz="1200" u="none" cap="none" strike="noStrike">
                <a:solidFill>
                  <a:schemeClr val="dk1"/>
                </a:solidFill>
                <a:latin typeface="Lexend Light"/>
                <a:ea typeface="Lexend Light"/>
                <a:cs typeface="Lexend Light"/>
                <a:sym typeface="Lexend Light"/>
              </a:rPr>
              <a:t>Protein folding is one of the biggest unsolved problems in science, but machine learning models can help us approximate structures.</a:t>
            </a:r>
            <a:endParaRPr b="0" i="0" sz="1200" u="none" cap="none" strike="noStrike">
              <a:solidFill>
                <a:schemeClr val="dk1"/>
              </a:solidFill>
              <a:latin typeface="Lexend Light"/>
              <a:ea typeface="Lexend Light"/>
              <a:cs typeface="Lexend Light"/>
              <a:sym typeface="Lexend Light"/>
            </a:endParaRPr>
          </a:p>
          <a:p>
            <a:pPr indent="-304800" lvl="0" marL="457200" marR="0" rtl="0" algn="l">
              <a:lnSpc>
                <a:spcPct val="100000"/>
              </a:lnSpc>
              <a:spcBef>
                <a:spcPts val="0"/>
              </a:spcBef>
              <a:spcAft>
                <a:spcPts val="0"/>
              </a:spcAft>
              <a:buClr>
                <a:schemeClr val="dk1"/>
              </a:buClr>
              <a:buSzPts val="1200"/>
              <a:buFont typeface="Lexend Light"/>
              <a:buChar char="●"/>
            </a:pPr>
            <a:r>
              <a:rPr b="0" i="0" lang="en" sz="1200" u="none" cap="none" strike="noStrike">
                <a:solidFill>
                  <a:schemeClr val="dk1"/>
                </a:solidFill>
                <a:latin typeface="Lexend Light"/>
                <a:ea typeface="Lexend Light"/>
                <a:cs typeface="Lexend Light"/>
                <a:sym typeface="Lexend Light"/>
              </a:rPr>
              <a:t>Approximated foldings and simple simulations can serve as rudimentary fitness functions.</a:t>
            </a:r>
            <a:endParaRPr b="0" i="0" sz="1200" u="none" cap="none" strike="noStrike">
              <a:solidFill>
                <a:schemeClr val="dk1"/>
              </a:solidFill>
              <a:latin typeface="Lexend Light"/>
              <a:ea typeface="Lexend Light"/>
              <a:cs typeface="Lexend Light"/>
              <a:sym typeface="Lexend Light"/>
            </a:endParaRPr>
          </a:p>
        </p:txBody>
      </p:sp>
      <p:sp>
        <p:nvSpPr>
          <p:cNvPr id="2226" name="Google Shape;2226;p14"/>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227" name="Google Shape;2227;p14"/>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228" name="Google Shape;2228;p14"/>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sp>
        <p:nvSpPr>
          <p:cNvPr id="2233" name="Google Shape;2233;p16"/>
          <p:cNvSpPr/>
          <p:nvPr/>
        </p:nvSpPr>
        <p:spPr>
          <a:xfrm>
            <a:off x="1460500" y="1425300"/>
            <a:ext cx="6227700" cy="33489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Light"/>
              <a:ea typeface="Lexend Light"/>
              <a:cs typeface="Lexend Light"/>
              <a:sym typeface="Lexend Light"/>
            </a:endParaRPr>
          </a:p>
        </p:txBody>
      </p:sp>
      <p:sp>
        <p:nvSpPr>
          <p:cNvPr id="2234" name="Google Shape;2234;p16"/>
          <p:cNvSpPr txBox="1"/>
          <p:nvPr>
            <p:ph type="title"/>
          </p:nvPr>
        </p:nvSpPr>
        <p:spPr>
          <a:xfrm>
            <a:off x="209775" y="468575"/>
            <a:ext cx="76857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000">
                <a:solidFill>
                  <a:schemeClr val="lt1"/>
                </a:solidFill>
              </a:rPr>
              <a:t>Next Step:</a:t>
            </a:r>
            <a:r>
              <a:rPr lang="en" sz="2400"/>
              <a:t> </a:t>
            </a:r>
            <a:r>
              <a:rPr lang="en"/>
              <a:t>Lab Testing</a:t>
            </a:r>
            <a:endParaRPr/>
          </a:p>
        </p:txBody>
      </p:sp>
      <p:pic>
        <p:nvPicPr>
          <p:cNvPr id="2235" name="Google Shape;2235;p16"/>
          <p:cNvPicPr preferRelativeResize="0"/>
          <p:nvPr/>
        </p:nvPicPr>
        <p:blipFill rotWithShape="1">
          <a:blip r:embed="rId3">
            <a:alphaModFix/>
          </a:blip>
          <a:srcRect b="-2201" l="-2202" r="-2201" t="-2202"/>
          <a:stretch/>
        </p:blipFill>
        <p:spPr>
          <a:xfrm>
            <a:off x="1460525" y="1425313"/>
            <a:ext cx="6227650" cy="3348875"/>
          </a:xfrm>
          <a:prstGeom prst="rect">
            <a:avLst/>
          </a:prstGeom>
          <a:noFill/>
          <a:ln>
            <a:noFill/>
          </a:ln>
        </p:spPr>
      </p:pic>
      <p:sp>
        <p:nvSpPr>
          <p:cNvPr id="2236" name="Google Shape;2236;p16"/>
          <p:cNvSpPr txBox="1"/>
          <p:nvPr/>
        </p:nvSpPr>
        <p:spPr>
          <a:xfrm>
            <a:off x="3708600" y="4774188"/>
            <a:ext cx="172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Lexend"/>
                <a:ea typeface="Lexend"/>
                <a:cs typeface="Lexend"/>
                <a:sym typeface="Lexend"/>
              </a:rPr>
              <a:t>pMagenta</a:t>
            </a:r>
            <a:endParaRPr b="1" i="0" sz="1200" u="none" cap="none" strike="noStrike">
              <a:solidFill>
                <a:schemeClr val="dk1"/>
              </a:solidFill>
              <a:latin typeface="Lexend"/>
              <a:ea typeface="Lexend"/>
              <a:cs typeface="Lexend"/>
              <a:sym typeface="Lexend"/>
            </a:endParaRPr>
          </a:p>
        </p:txBody>
      </p:sp>
      <p:sp>
        <p:nvSpPr>
          <p:cNvPr id="2237" name="Google Shape;2237;p16"/>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238" name="Google Shape;2238;p16"/>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239" name="Google Shape;2239;p16"/>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3" name="Shape 2243"/>
        <p:cNvGrpSpPr/>
        <p:nvPr/>
      </p:nvGrpSpPr>
      <p:grpSpPr>
        <a:xfrm>
          <a:off x="0" y="0"/>
          <a:ext cx="0" cy="0"/>
          <a:chOff x="0" y="0"/>
          <a:chExt cx="0" cy="0"/>
        </a:xfrm>
      </p:grpSpPr>
      <p:sp>
        <p:nvSpPr>
          <p:cNvPr id="2244" name="Google Shape;2244;p17"/>
          <p:cNvSpPr/>
          <p:nvPr/>
        </p:nvSpPr>
        <p:spPr>
          <a:xfrm>
            <a:off x="4643696" y="479075"/>
            <a:ext cx="4386000" cy="4373700"/>
          </a:xfrm>
          <a:prstGeom prst="rect">
            <a:avLst/>
          </a:prstGeom>
          <a:solidFill>
            <a:schemeClr val="lt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Light"/>
              <a:ea typeface="Lexend Light"/>
              <a:cs typeface="Lexend Light"/>
              <a:sym typeface="Lexend Light"/>
            </a:endParaRPr>
          </a:p>
        </p:txBody>
      </p:sp>
      <p:sp>
        <p:nvSpPr>
          <p:cNvPr id="2245" name="Google Shape;2245;p17"/>
          <p:cNvSpPr txBox="1"/>
          <p:nvPr>
            <p:ph type="title"/>
          </p:nvPr>
        </p:nvSpPr>
        <p:spPr>
          <a:xfrm>
            <a:off x="209775" y="468575"/>
            <a:ext cx="4541400" cy="1514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a:t>Fluorescent</a:t>
            </a:r>
            <a:endParaRPr/>
          </a:p>
          <a:p>
            <a:pPr indent="0" lvl="0" marL="0" rtl="0" algn="l">
              <a:lnSpc>
                <a:spcPct val="90000"/>
              </a:lnSpc>
              <a:spcBef>
                <a:spcPts val="0"/>
              </a:spcBef>
              <a:spcAft>
                <a:spcPts val="0"/>
              </a:spcAft>
              <a:buSzPts val="4800"/>
              <a:buNone/>
            </a:pPr>
            <a:r>
              <a:rPr lang="en"/>
              <a:t>Space</a:t>
            </a:r>
            <a:endParaRPr/>
          </a:p>
        </p:txBody>
      </p:sp>
      <p:pic>
        <p:nvPicPr>
          <p:cNvPr id="2246" name="Google Shape;2246;p17"/>
          <p:cNvPicPr preferRelativeResize="0"/>
          <p:nvPr/>
        </p:nvPicPr>
        <p:blipFill rotWithShape="1">
          <a:blip r:embed="rId3">
            <a:alphaModFix/>
          </a:blip>
          <a:srcRect b="0" l="0" r="0" t="0"/>
          <a:stretch/>
        </p:blipFill>
        <p:spPr>
          <a:xfrm>
            <a:off x="4817725" y="546367"/>
            <a:ext cx="4038156" cy="4239055"/>
          </a:xfrm>
          <a:prstGeom prst="rect">
            <a:avLst/>
          </a:prstGeom>
          <a:noFill/>
          <a:ln>
            <a:noFill/>
          </a:ln>
        </p:spPr>
      </p:pic>
      <p:sp>
        <p:nvSpPr>
          <p:cNvPr id="2247" name="Google Shape;2247;p17"/>
          <p:cNvSpPr/>
          <p:nvPr/>
        </p:nvSpPr>
        <p:spPr>
          <a:xfrm>
            <a:off x="209775" y="1983275"/>
            <a:ext cx="4265400" cy="28695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48" name="Google Shape;2248;p17"/>
          <p:cNvGrpSpPr/>
          <p:nvPr/>
        </p:nvGrpSpPr>
        <p:grpSpPr>
          <a:xfrm>
            <a:off x="279959" y="2084597"/>
            <a:ext cx="277873" cy="68400"/>
            <a:chOff x="6723459" y="2419159"/>
            <a:chExt cx="277873" cy="68400"/>
          </a:xfrm>
        </p:grpSpPr>
        <p:sp>
          <p:nvSpPr>
            <p:cNvPr id="2249" name="Google Shape;2249;p17"/>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17"/>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17"/>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2" name="Google Shape;2252;p17"/>
          <p:cNvSpPr txBox="1"/>
          <p:nvPr>
            <p:ph idx="4294967295" type="subTitle"/>
          </p:nvPr>
        </p:nvSpPr>
        <p:spPr>
          <a:xfrm>
            <a:off x="220950" y="2193075"/>
            <a:ext cx="4254300" cy="2565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1000"/>
              </a:spcBef>
              <a:spcAft>
                <a:spcPts val="0"/>
              </a:spcAft>
              <a:buClr>
                <a:schemeClr val="dk1"/>
              </a:buClr>
              <a:buSzPts val="1400"/>
              <a:buFont typeface="Lexend Light"/>
              <a:buAutoNum type="arabicPeriod"/>
            </a:pPr>
            <a:r>
              <a:rPr b="0" i="0" lang="en" sz="1400" u="none" cap="none" strike="noStrike">
                <a:solidFill>
                  <a:schemeClr val="dk1"/>
                </a:solidFill>
                <a:latin typeface="Lexend Light"/>
                <a:ea typeface="Lexend Light"/>
                <a:cs typeface="Lexend Light"/>
                <a:sym typeface="Lexend Light"/>
              </a:rPr>
              <a:t>Download proteins similar to pMagenta from UniProt, some fluorescent, some not.</a:t>
            </a:r>
            <a:endParaRPr b="0" i="0" sz="1400" u="none" cap="none" strike="noStrike">
              <a:solidFill>
                <a:schemeClr val="dk1"/>
              </a:solidFill>
              <a:latin typeface="Lexend Light"/>
              <a:ea typeface="Lexend Light"/>
              <a:cs typeface="Lexend Light"/>
              <a:sym typeface="Lexend Light"/>
            </a:endParaRPr>
          </a:p>
          <a:p>
            <a:pPr indent="-317500" lvl="0" marL="457200" marR="0" rtl="0" algn="l">
              <a:lnSpc>
                <a:spcPct val="100000"/>
              </a:lnSpc>
              <a:spcBef>
                <a:spcPts val="1000"/>
              </a:spcBef>
              <a:spcAft>
                <a:spcPts val="0"/>
              </a:spcAft>
              <a:buClr>
                <a:schemeClr val="dk1"/>
              </a:buClr>
              <a:buSzPts val="1400"/>
              <a:buFont typeface="Lexend Light"/>
              <a:buAutoNum type="arabicPeriod"/>
            </a:pPr>
            <a:r>
              <a:rPr b="0" i="0" lang="en" sz="1400" u="none" cap="none" strike="noStrike">
                <a:solidFill>
                  <a:schemeClr val="dk1"/>
                </a:solidFill>
                <a:latin typeface="Lexend Light"/>
                <a:ea typeface="Lexend Light"/>
                <a:cs typeface="Lexend Light"/>
                <a:sym typeface="Lexend Light"/>
              </a:rPr>
              <a:t>Group based on fluorescence.</a:t>
            </a:r>
            <a:endParaRPr b="0" i="0" sz="1400" u="none" cap="none" strike="noStrike">
              <a:solidFill>
                <a:schemeClr val="dk1"/>
              </a:solidFill>
              <a:latin typeface="Lexend Light"/>
              <a:ea typeface="Lexend Light"/>
              <a:cs typeface="Lexend Light"/>
              <a:sym typeface="Lexend Light"/>
            </a:endParaRPr>
          </a:p>
          <a:p>
            <a:pPr indent="-317500" lvl="0" marL="457200" marR="0" rtl="0" algn="l">
              <a:lnSpc>
                <a:spcPct val="100000"/>
              </a:lnSpc>
              <a:spcBef>
                <a:spcPts val="1000"/>
              </a:spcBef>
              <a:spcAft>
                <a:spcPts val="0"/>
              </a:spcAft>
              <a:buClr>
                <a:schemeClr val="dk1"/>
              </a:buClr>
              <a:buSzPts val="1400"/>
              <a:buFont typeface="Lexend Light"/>
              <a:buAutoNum type="arabicPeriod"/>
            </a:pPr>
            <a:r>
              <a:rPr b="0" i="0" lang="en" sz="1400" u="none" cap="none" strike="noStrike">
                <a:solidFill>
                  <a:schemeClr val="dk1"/>
                </a:solidFill>
                <a:latin typeface="Lexend Light"/>
                <a:ea typeface="Lexend Light"/>
                <a:cs typeface="Lexend Light"/>
                <a:sym typeface="Lexend Light"/>
              </a:rPr>
              <a:t>Judge fitness of new variants by alignment to all specimens — homology to fluorescents is positive, homology to non-fluorescents is negative.</a:t>
            </a:r>
            <a:endParaRPr b="0" i="0" sz="1400" u="none" cap="none" strike="noStrike">
              <a:solidFill>
                <a:schemeClr val="dk1"/>
              </a:solidFill>
              <a:latin typeface="Lexend Light"/>
              <a:ea typeface="Lexend Light"/>
              <a:cs typeface="Lexend Light"/>
              <a:sym typeface="Lexend Light"/>
            </a:endParaRPr>
          </a:p>
          <a:p>
            <a:pPr indent="-317500" lvl="0" marL="457200" marR="0" rtl="0" algn="l">
              <a:lnSpc>
                <a:spcPct val="100000"/>
              </a:lnSpc>
              <a:spcBef>
                <a:spcPts val="1000"/>
              </a:spcBef>
              <a:spcAft>
                <a:spcPts val="0"/>
              </a:spcAft>
              <a:buClr>
                <a:schemeClr val="dk1"/>
              </a:buClr>
              <a:buSzPts val="1400"/>
              <a:buFont typeface="Lexend Light"/>
              <a:buAutoNum type="arabicPeriod"/>
            </a:pPr>
            <a:r>
              <a:rPr b="0" i="0" lang="en" sz="1400" u="none" cap="none" strike="noStrike">
                <a:solidFill>
                  <a:schemeClr val="dk1"/>
                </a:solidFill>
                <a:latin typeface="Lexend Light"/>
                <a:ea typeface="Lexend Light"/>
                <a:cs typeface="Lexend Light"/>
                <a:sym typeface="Lexend Light"/>
              </a:rPr>
              <a:t>Ideally, new variants will move towards higher fluorescence in this high-dimensional space.</a:t>
            </a:r>
            <a:endParaRPr b="0" i="0" sz="1400" u="none" cap="none" strike="noStrike">
              <a:solidFill>
                <a:schemeClr val="dk1"/>
              </a:solidFill>
              <a:latin typeface="Lexend Light"/>
              <a:ea typeface="Lexend Light"/>
              <a:cs typeface="Lexend Light"/>
              <a:sym typeface="Lexend Light"/>
            </a:endParaRPr>
          </a:p>
        </p:txBody>
      </p:sp>
      <p:sp>
        <p:nvSpPr>
          <p:cNvPr id="2253" name="Google Shape;2253;p17"/>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254" name="Google Shape;2254;p17"/>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255" name="Google Shape;2255;p17"/>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9" name="Shape 2259"/>
        <p:cNvGrpSpPr/>
        <p:nvPr/>
      </p:nvGrpSpPr>
      <p:grpSpPr>
        <a:xfrm>
          <a:off x="0" y="0"/>
          <a:ext cx="0" cy="0"/>
          <a:chOff x="0" y="0"/>
          <a:chExt cx="0" cy="0"/>
        </a:xfrm>
      </p:grpSpPr>
      <p:sp>
        <p:nvSpPr>
          <p:cNvPr id="2260" name="Google Shape;2260;p18"/>
          <p:cNvSpPr/>
          <p:nvPr/>
        </p:nvSpPr>
        <p:spPr>
          <a:xfrm>
            <a:off x="1852050" y="420125"/>
            <a:ext cx="5439900" cy="45663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1" name="Google Shape;2261;p18"/>
          <p:cNvGrpSpPr/>
          <p:nvPr/>
        </p:nvGrpSpPr>
        <p:grpSpPr>
          <a:xfrm>
            <a:off x="1922196" y="515783"/>
            <a:ext cx="277873" cy="68400"/>
            <a:chOff x="520925" y="1460325"/>
            <a:chExt cx="277873" cy="68400"/>
          </a:xfrm>
        </p:grpSpPr>
        <p:sp>
          <p:nvSpPr>
            <p:cNvPr id="2262" name="Google Shape;2262;p18"/>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18"/>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18"/>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65" name="Google Shape;2265;p18"/>
          <p:cNvPicPr preferRelativeResize="0"/>
          <p:nvPr/>
        </p:nvPicPr>
        <p:blipFill rotWithShape="1">
          <a:blip r:embed="rId3">
            <a:alphaModFix/>
          </a:blip>
          <a:srcRect b="0" l="0" r="0" t="0"/>
          <a:stretch/>
        </p:blipFill>
        <p:spPr>
          <a:xfrm>
            <a:off x="2319014" y="450301"/>
            <a:ext cx="4505976" cy="4505949"/>
          </a:xfrm>
          <a:prstGeom prst="rect">
            <a:avLst/>
          </a:prstGeom>
          <a:noFill/>
          <a:ln>
            <a:noFill/>
          </a:ln>
        </p:spPr>
      </p:pic>
      <p:sp>
        <p:nvSpPr>
          <p:cNvPr id="2266" name="Google Shape;2266;p18"/>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267" name="Google Shape;2267;p18"/>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268" name="Google Shape;2268;p18"/>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2" name="Shape 2272"/>
        <p:cNvGrpSpPr/>
        <p:nvPr/>
      </p:nvGrpSpPr>
      <p:grpSpPr>
        <a:xfrm>
          <a:off x="0" y="0"/>
          <a:ext cx="0" cy="0"/>
          <a:chOff x="0" y="0"/>
          <a:chExt cx="0" cy="0"/>
        </a:xfrm>
      </p:grpSpPr>
      <p:sp>
        <p:nvSpPr>
          <p:cNvPr id="2273" name="Google Shape;2273;g3a0fcacc84d_0_97"/>
          <p:cNvSpPr txBox="1"/>
          <p:nvPr>
            <p:ph type="title"/>
          </p:nvPr>
        </p:nvSpPr>
        <p:spPr>
          <a:xfrm>
            <a:off x="209775" y="468575"/>
            <a:ext cx="4584900" cy="118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600">
                <a:solidFill>
                  <a:schemeClr val="lt1"/>
                </a:solidFill>
              </a:rPr>
              <a:t>Protein</a:t>
            </a:r>
            <a:r>
              <a:rPr lang="en" sz="3600"/>
              <a:t> </a:t>
            </a:r>
            <a:r>
              <a:rPr b="1" lang="en" sz="3600"/>
              <a:t>“Spam Filter”</a:t>
            </a:r>
            <a:endParaRPr b="1" sz="3600"/>
          </a:p>
        </p:txBody>
      </p:sp>
      <p:sp>
        <p:nvSpPr>
          <p:cNvPr id="2274" name="Google Shape;2274;g3a0fcacc84d_0_97"/>
          <p:cNvSpPr/>
          <p:nvPr/>
        </p:nvSpPr>
        <p:spPr>
          <a:xfrm>
            <a:off x="5046575" y="268200"/>
            <a:ext cx="3913500" cy="22755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g3a0fcacc84d_0_97"/>
          <p:cNvSpPr txBox="1"/>
          <p:nvPr>
            <p:ph idx="4294967295" type="subTitle"/>
          </p:nvPr>
        </p:nvSpPr>
        <p:spPr>
          <a:xfrm>
            <a:off x="5046725" y="498575"/>
            <a:ext cx="3913500" cy="2045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Arial"/>
              <a:buChar char="●"/>
            </a:pPr>
            <a:r>
              <a:rPr lang="en" sz="1300"/>
              <a:t>An amino acid sequence is used to generate a 32 x 32 x 3 matrix of noteworthy values:​</a:t>
            </a:r>
            <a:endParaRPr sz="1300"/>
          </a:p>
          <a:p>
            <a:pPr indent="-298450" lvl="1" marL="914400" rtl="0" algn="l">
              <a:spcBef>
                <a:spcPts val="0"/>
              </a:spcBef>
              <a:spcAft>
                <a:spcPts val="0"/>
              </a:spcAft>
              <a:buSzPts val="1100"/>
              <a:buFont typeface="Arial"/>
              <a:buChar char="○"/>
            </a:pPr>
            <a:r>
              <a:rPr lang="en" sz="1100"/>
              <a:t>Hydropathy of AAs​</a:t>
            </a:r>
            <a:endParaRPr sz="1100"/>
          </a:p>
          <a:p>
            <a:pPr indent="-298450" lvl="1" marL="914400" rtl="0" algn="l">
              <a:spcBef>
                <a:spcPts val="0"/>
              </a:spcBef>
              <a:spcAft>
                <a:spcPts val="0"/>
              </a:spcAft>
              <a:buSzPts val="1100"/>
              <a:buFont typeface="Arial"/>
              <a:buChar char="○"/>
            </a:pPr>
            <a:r>
              <a:rPr lang="en" sz="1100"/>
              <a:t>Charge of AAs​</a:t>
            </a:r>
            <a:endParaRPr sz="1100"/>
          </a:p>
          <a:p>
            <a:pPr indent="-298450" lvl="1" marL="914400" rtl="0" algn="l">
              <a:spcBef>
                <a:spcPts val="0"/>
              </a:spcBef>
              <a:spcAft>
                <a:spcPts val="0"/>
              </a:spcAft>
              <a:buSzPts val="1100"/>
              <a:buFont typeface="Arial"/>
              <a:buChar char="○"/>
            </a:pPr>
            <a:r>
              <a:rPr lang="en" sz="1100"/>
              <a:t>Mass of AAs​</a:t>
            </a:r>
            <a:endParaRPr sz="1100"/>
          </a:p>
          <a:p>
            <a:pPr indent="-311150" lvl="0" marL="457200" marR="0" rtl="0" algn="l">
              <a:lnSpc>
                <a:spcPct val="100000"/>
              </a:lnSpc>
              <a:spcBef>
                <a:spcPts val="0"/>
              </a:spcBef>
              <a:spcAft>
                <a:spcPts val="0"/>
              </a:spcAft>
              <a:buClr>
                <a:schemeClr val="dk1"/>
              </a:buClr>
              <a:buSzPts val="1300"/>
              <a:buFont typeface="Arial"/>
              <a:buChar char="●"/>
            </a:pPr>
            <a:r>
              <a:rPr lang="en" sz="1300"/>
              <a:t>Each unique amino acid has a distinct value for each of these traits — we scale them from </a:t>
            </a:r>
            <a:r>
              <a:rPr b="1" lang="en" sz="1300">
                <a:solidFill>
                  <a:schemeClr val="accent3"/>
                </a:solidFill>
                <a:latin typeface="Roboto Mono"/>
                <a:ea typeface="Roboto Mono"/>
                <a:cs typeface="Roboto Mono"/>
                <a:sym typeface="Roboto Mono"/>
              </a:rPr>
              <a:t>0</a:t>
            </a:r>
            <a:r>
              <a:rPr lang="en" sz="1300"/>
              <a:t> to </a:t>
            </a:r>
            <a:r>
              <a:rPr b="1" lang="en" sz="1300">
                <a:solidFill>
                  <a:schemeClr val="accent3"/>
                </a:solidFill>
                <a:latin typeface="Roboto Mono"/>
                <a:ea typeface="Roboto Mono"/>
                <a:cs typeface="Roboto Mono"/>
                <a:sym typeface="Roboto Mono"/>
              </a:rPr>
              <a:t>1</a:t>
            </a:r>
            <a:r>
              <a:rPr lang="en" sz="1300"/>
              <a:t>, then compress into a 32 x 32 "image."​</a:t>
            </a:r>
            <a:endParaRPr sz="1300"/>
          </a:p>
        </p:txBody>
      </p:sp>
      <p:sp>
        <p:nvSpPr>
          <p:cNvPr id="2276" name="Google Shape;2276;g3a0fcacc84d_0_97"/>
          <p:cNvSpPr/>
          <p:nvPr/>
        </p:nvSpPr>
        <p:spPr>
          <a:xfrm>
            <a:off x="311150" y="1727650"/>
            <a:ext cx="3165300" cy="29430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7" name="Google Shape;2277;g3a0fcacc84d_0_97"/>
          <p:cNvGrpSpPr/>
          <p:nvPr/>
        </p:nvGrpSpPr>
        <p:grpSpPr>
          <a:xfrm>
            <a:off x="381322" y="1828984"/>
            <a:ext cx="277873" cy="68400"/>
            <a:chOff x="6723459" y="2419159"/>
            <a:chExt cx="277873" cy="68400"/>
          </a:xfrm>
        </p:grpSpPr>
        <p:sp>
          <p:nvSpPr>
            <p:cNvPr id="2278" name="Google Shape;2278;g3a0fcacc84d_0_97"/>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g3a0fcacc84d_0_97"/>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g3a0fcacc84d_0_97"/>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1" name="Google Shape;2281;g3a0fcacc84d_0_97"/>
          <p:cNvGrpSpPr/>
          <p:nvPr/>
        </p:nvGrpSpPr>
        <p:grpSpPr>
          <a:xfrm>
            <a:off x="5116733" y="369534"/>
            <a:ext cx="277873" cy="68400"/>
            <a:chOff x="412745" y="2419159"/>
            <a:chExt cx="277873" cy="68400"/>
          </a:xfrm>
        </p:grpSpPr>
        <p:sp>
          <p:nvSpPr>
            <p:cNvPr id="2282" name="Google Shape;2282;g3a0fcacc84d_0_97"/>
            <p:cNvSpPr/>
            <p:nvPr/>
          </p:nvSpPr>
          <p:spPr>
            <a:xfrm>
              <a:off x="412745"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g3a0fcacc84d_0_97"/>
            <p:cNvSpPr/>
            <p:nvPr/>
          </p:nvSpPr>
          <p:spPr>
            <a:xfrm>
              <a:off x="517482"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g3a0fcacc84d_0_97"/>
            <p:cNvSpPr/>
            <p:nvPr/>
          </p:nvSpPr>
          <p:spPr>
            <a:xfrm>
              <a:off x="622218"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5" name="Google Shape;2285;g3a0fcacc84d_0_97"/>
          <p:cNvSpPr txBox="1"/>
          <p:nvPr/>
        </p:nvSpPr>
        <p:spPr>
          <a:xfrm>
            <a:off x="413150" y="4362850"/>
            <a:ext cx="29613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chemeClr val="dk1"/>
                </a:solidFill>
                <a:latin typeface="Lexend Light"/>
                <a:ea typeface="Lexend Light"/>
                <a:cs typeface="Lexend Light"/>
                <a:sym typeface="Lexend Light"/>
              </a:rPr>
              <a:t>The conversion process from protein to “image”</a:t>
            </a:r>
            <a:endParaRPr b="0" i="0" sz="800" u="none" cap="none" strike="noStrike">
              <a:solidFill>
                <a:schemeClr val="dk1"/>
              </a:solidFill>
              <a:latin typeface="Lexend Light"/>
              <a:ea typeface="Lexend Light"/>
              <a:cs typeface="Lexend Light"/>
              <a:sym typeface="Lexend Light"/>
            </a:endParaRPr>
          </a:p>
        </p:txBody>
      </p:sp>
      <p:sp>
        <p:nvSpPr>
          <p:cNvPr id="2286" name="Google Shape;2286;g3a0fcacc84d_0_97"/>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287" name="Google Shape;2287;g3a0fcacc84d_0_97"/>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288" name="Google Shape;2288;g3a0fcacc84d_0_97"/>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pic>
        <p:nvPicPr>
          <p:cNvPr id="2289" name="Google Shape;2289;g3a0fcacc84d_0_97" title="Picture1.png"/>
          <p:cNvPicPr preferRelativeResize="0"/>
          <p:nvPr/>
        </p:nvPicPr>
        <p:blipFill>
          <a:blip r:embed="rId3">
            <a:alphaModFix/>
          </a:blip>
          <a:stretch>
            <a:fillRect/>
          </a:stretch>
        </p:blipFill>
        <p:spPr>
          <a:xfrm>
            <a:off x="450475" y="1947050"/>
            <a:ext cx="2886651" cy="2415799"/>
          </a:xfrm>
          <a:prstGeom prst="rect">
            <a:avLst/>
          </a:prstGeom>
          <a:noFill/>
          <a:ln>
            <a:noFill/>
          </a:ln>
        </p:spPr>
      </p:pic>
      <p:sp>
        <p:nvSpPr>
          <p:cNvPr id="2290" name="Google Shape;2290;g3a0fcacc84d_0_97"/>
          <p:cNvSpPr/>
          <p:nvPr/>
        </p:nvSpPr>
        <p:spPr>
          <a:xfrm>
            <a:off x="4415825" y="2774050"/>
            <a:ext cx="4387200" cy="22044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91" name="Google Shape;2291;g3a0fcacc84d_0_97"/>
          <p:cNvGrpSpPr/>
          <p:nvPr/>
        </p:nvGrpSpPr>
        <p:grpSpPr>
          <a:xfrm>
            <a:off x="4485997" y="2875384"/>
            <a:ext cx="277873" cy="68400"/>
            <a:chOff x="6723459" y="2419159"/>
            <a:chExt cx="277873" cy="68400"/>
          </a:xfrm>
        </p:grpSpPr>
        <p:sp>
          <p:nvSpPr>
            <p:cNvPr id="2292" name="Google Shape;2292;g3a0fcacc84d_0_97"/>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g3a0fcacc84d_0_97"/>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g3a0fcacc84d_0_97"/>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5" name="Google Shape;2295;g3a0fcacc84d_0_97"/>
          <p:cNvSpPr txBox="1"/>
          <p:nvPr/>
        </p:nvSpPr>
        <p:spPr>
          <a:xfrm>
            <a:off x="4415838" y="4670650"/>
            <a:ext cx="43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chemeClr val="dk1"/>
                </a:solidFill>
                <a:latin typeface="Lexend Light"/>
                <a:ea typeface="Lexend Light"/>
                <a:cs typeface="Lexend Light"/>
                <a:sym typeface="Lexend Light"/>
              </a:rPr>
              <a:t>Several protein properties converted to machine-interpretable “images”</a:t>
            </a:r>
            <a:endParaRPr b="0" i="0" sz="800" u="none" cap="none" strike="noStrike">
              <a:solidFill>
                <a:schemeClr val="dk1"/>
              </a:solidFill>
              <a:latin typeface="Lexend Light"/>
              <a:ea typeface="Lexend Light"/>
              <a:cs typeface="Lexend Light"/>
              <a:sym typeface="Lexend Light"/>
            </a:endParaRPr>
          </a:p>
        </p:txBody>
      </p:sp>
      <p:pic>
        <p:nvPicPr>
          <p:cNvPr id="2296" name="Google Shape;2296;g3a0fcacc84d_0_97" title="Picture2.png"/>
          <p:cNvPicPr preferRelativeResize="0"/>
          <p:nvPr/>
        </p:nvPicPr>
        <p:blipFill rotWithShape="1">
          <a:blip r:embed="rId4">
            <a:alphaModFix/>
          </a:blip>
          <a:srcRect b="3983" l="1579" r="1521" t="4231"/>
          <a:stretch/>
        </p:blipFill>
        <p:spPr>
          <a:xfrm>
            <a:off x="4450925" y="3042150"/>
            <a:ext cx="4317050" cy="1628504"/>
          </a:xfrm>
          <a:prstGeom prst="rect">
            <a:avLst/>
          </a:prstGeom>
          <a:noFill/>
          <a:ln>
            <a:noFill/>
          </a:ln>
        </p:spPr>
      </p:pic>
      <p:cxnSp>
        <p:nvCxnSpPr>
          <p:cNvPr id="2297" name="Google Shape;2297;g3a0fcacc84d_0_97"/>
          <p:cNvCxnSpPr>
            <a:stCxn id="2289" idx="3"/>
            <a:endCxn id="2296" idx="1"/>
          </p:cNvCxnSpPr>
          <p:nvPr/>
        </p:nvCxnSpPr>
        <p:spPr>
          <a:xfrm>
            <a:off x="3337126" y="3154949"/>
            <a:ext cx="1113900" cy="7014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2"/>
          <p:cNvSpPr/>
          <p:nvPr/>
        </p:nvSpPr>
        <p:spPr>
          <a:xfrm>
            <a:off x="1165350" y="491225"/>
            <a:ext cx="6813300" cy="892500"/>
          </a:xfrm>
          <a:prstGeom prst="roundRect">
            <a:avLst>
              <a:gd fmla="val 50000" name="adj"/>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6" name="Google Shape;1906;p2"/>
          <p:cNvGrpSpPr/>
          <p:nvPr/>
        </p:nvGrpSpPr>
        <p:grpSpPr>
          <a:xfrm>
            <a:off x="7317975" y="721788"/>
            <a:ext cx="429650" cy="431375"/>
            <a:chOff x="6684050" y="721788"/>
            <a:chExt cx="429650" cy="431375"/>
          </a:xfrm>
        </p:grpSpPr>
        <p:sp>
          <p:nvSpPr>
            <p:cNvPr id="1907" name="Google Shape;1907;p2"/>
            <p:cNvSpPr/>
            <p:nvPr/>
          </p:nvSpPr>
          <p:spPr>
            <a:xfrm>
              <a:off x="6684050" y="721788"/>
              <a:ext cx="342900" cy="3429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08" name="Google Shape;1908;p2"/>
            <p:cNvCxnSpPr/>
            <p:nvPr/>
          </p:nvCxnSpPr>
          <p:spPr>
            <a:xfrm>
              <a:off x="6973000" y="1012463"/>
              <a:ext cx="140700" cy="140700"/>
            </a:xfrm>
            <a:prstGeom prst="straightConnector1">
              <a:avLst/>
            </a:prstGeom>
            <a:noFill/>
            <a:ln cap="flat" cmpd="sng" w="28575">
              <a:solidFill>
                <a:schemeClr val="lt1"/>
              </a:solidFill>
              <a:prstDash val="solid"/>
              <a:round/>
              <a:headEnd len="sm" w="sm" type="none"/>
              <a:tailEnd len="sm" w="sm" type="none"/>
            </a:ln>
          </p:spPr>
        </p:cxnSp>
      </p:grpSp>
      <p:sp>
        <p:nvSpPr>
          <p:cNvPr id="1909" name="Google Shape;1909;p2"/>
          <p:cNvSpPr/>
          <p:nvPr/>
        </p:nvSpPr>
        <p:spPr>
          <a:xfrm>
            <a:off x="1170750" y="3332875"/>
            <a:ext cx="3407400" cy="1500000"/>
          </a:xfrm>
          <a:prstGeom prst="roundRect">
            <a:avLst>
              <a:gd fmla="val 4803" name="adj"/>
            </a:avLst>
          </a:prstGeom>
          <a:solidFill>
            <a:schemeClr val="lt2"/>
          </a:solidFill>
          <a:ln>
            <a:noFill/>
          </a:ln>
          <a:effectLst>
            <a:outerShdw blurRad="57150" rotWithShape="0" algn="bl" dist="19050">
              <a:srgbClr val="000000">
                <a:alpha val="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
          <p:cNvSpPr/>
          <p:nvPr/>
        </p:nvSpPr>
        <p:spPr>
          <a:xfrm>
            <a:off x="1170750" y="1518600"/>
            <a:ext cx="2706900" cy="16794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1" name="Google Shape;1911;p2"/>
          <p:cNvGrpSpPr/>
          <p:nvPr/>
        </p:nvGrpSpPr>
        <p:grpSpPr>
          <a:xfrm>
            <a:off x="1240925" y="1619925"/>
            <a:ext cx="277873" cy="68400"/>
            <a:chOff x="1240925" y="1619925"/>
            <a:chExt cx="277873" cy="68400"/>
          </a:xfrm>
        </p:grpSpPr>
        <p:sp>
          <p:nvSpPr>
            <p:cNvPr id="1912" name="Google Shape;1912;p2"/>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5" name="Google Shape;1915;p2"/>
          <p:cNvGrpSpPr/>
          <p:nvPr/>
        </p:nvGrpSpPr>
        <p:grpSpPr>
          <a:xfrm>
            <a:off x="1240925" y="3434200"/>
            <a:ext cx="277873" cy="68400"/>
            <a:chOff x="1240925" y="3434200"/>
            <a:chExt cx="277873" cy="68400"/>
          </a:xfrm>
        </p:grpSpPr>
        <p:sp>
          <p:nvSpPr>
            <p:cNvPr id="1916" name="Google Shape;1916;p2"/>
            <p:cNvSpPr/>
            <p:nvPr/>
          </p:nvSpPr>
          <p:spPr>
            <a:xfrm>
              <a:off x="1240925" y="3434200"/>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
            <p:cNvSpPr/>
            <p:nvPr/>
          </p:nvSpPr>
          <p:spPr>
            <a:xfrm>
              <a:off x="1345661" y="3434200"/>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
            <p:cNvSpPr/>
            <p:nvPr/>
          </p:nvSpPr>
          <p:spPr>
            <a:xfrm>
              <a:off x="1450398" y="3434200"/>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9" name="Google Shape;1919;p2"/>
          <p:cNvSpPr/>
          <p:nvPr/>
        </p:nvSpPr>
        <p:spPr>
          <a:xfrm flipH="1">
            <a:off x="316342" y="3738950"/>
            <a:ext cx="1917565" cy="1025628"/>
          </a:xfrm>
          <a:custGeom>
            <a:rect b="b" l="l" r="r" t="t"/>
            <a:pathLst>
              <a:path extrusionOk="0" h="949656" w="1775523">
                <a:moveTo>
                  <a:pt x="1439418" y="0"/>
                </a:moveTo>
                <a:lnTo>
                  <a:pt x="336232" y="0"/>
                </a:lnTo>
                <a:cubicBezTo>
                  <a:pt x="151320" y="0"/>
                  <a:pt x="0" y="151321"/>
                  <a:pt x="0" y="336233"/>
                </a:cubicBezTo>
                <a:lnTo>
                  <a:pt x="0" y="336233"/>
                </a:lnTo>
                <a:cubicBezTo>
                  <a:pt x="0" y="521145"/>
                  <a:pt x="151320" y="672465"/>
                  <a:pt x="336232" y="672465"/>
                </a:cubicBezTo>
                <a:lnTo>
                  <a:pt x="1208913" y="672465"/>
                </a:lnTo>
                <a:cubicBezTo>
                  <a:pt x="1243330" y="724091"/>
                  <a:pt x="1406017" y="956183"/>
                  <a:pt x="1544828" y="949516"/>
                </a:cubicBezTo>
                <a:lnTo>
                  <a:pt x="1545018" y="949516"/>
                </a:lnTo>
                <a:cubicBezTo>
                  <a:pt x="1551940" y="949516"/>
                  <a:pt x="1555750" y="941515"/>
                  <a:pt x="1551305" y="936181"/>
                </a:cubicBezTo>
                <a:cubicBezTo>
                  <a:pt x="1540700" y="923481"/>
                  <a:pt x="1529143" y="904431"/>
                  <a:pt x="1523365" y="893763"/>
                </a:cubicBezTo>
                <a:cubicBezTo>
                  <a:pt x="1516825" y="881761"/>
                  <a:pt x="1463993" y="766191"/>
                  <a:pt x="1473073" y="670751"/>
                </a:cubicBezTo>
                <a:cubicBezTo>
                  <a:pt x="1642300" y="653669"/>
                  <a:pt x="1775524" y="509778"/>
                  <a:pt x="1775524" y="336233"/>
                </a:cubicBezTo>
                <a:lnTo>
                  <a:pt x="1775524" y="336233"/>
                </a:lnTo>
                <a:cubicBezTo>
                  <a:pt x="1775524" y="151321"/>
                  <a:pt x="1624203" y="0"/>
                  <a:pt x="1439291" y="0"/>
                </a:cubicBezTo>
                <a:close/>
              </a:path>
            </a:pathLst>
          </a:custGeom>
          <a:solidFill>
            <a:srgbClr val="8E7CC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0" name="Google Shape;1920;p2"/>
          <p:cNvSpPr/>
          <p:nvPr/>
        </p:nvSpPr>
        <p:spPr>
          <a:xfrm>
            <a:off x="4875000" y="1575475"/>
            <a:ext cx="3103500" cy="3257400"/>
          </a:xfrm>
          <a:prstGeom prst="roundRect">
            <a:avLst>
              <a:gd fmla="val 4934" name="adj"/>
            </a:avLst>
          </a:prstGeom>
          <a:solidFill>
            <a:schemeClr val="lt2"/>
          </a:solidFill>
          <a:ln>
            <a:noFill/>
          </a:ln>
          <a:effectLst>
            <a:outerShdw blurRad="57150" rotWithShape="0" algn="bl" dist="19050">
              <a:srgbClr val="000000">
                <a:alpha val="1176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21" name="Google Shape;1921;p2"/>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1922" name="Google Shape;1922;p2"/>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1923" name="Google Shape;1923;p2"/>
          <p:cNvSpPr txBox="1"/>
          <p:nvPr/>
        </p:nvSpPr>
        <p:spPr>
          <a:xfrm>
            <a:off x="453575" y="3821125"/>
            <a:ext cx="1643100" cy="52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2"/>
                </a:solidFill>
                <a:latin typeface="Lexend"/>
                <a:ea typeface="Lexend"/>
                <a:cs typeface="Lexend"/>
                <a:sym typeface="Lexend"/>
              </a:rPr>
              <a:t>Fun Facts</a:t>
            </a:r>
            <a:endParaRPr b="0" i="0" sz="2400" u="none" cap="none" strike="noStrike">
              <a:solidFill>
                <a:schemeClr val="lt2"/>
              </a:solidFill>
              <a:latin typeface="Lexend"/>
              <a:ea typeface="Lexend"/>
              <a:cs typeface="Lexend"/>
              <a:sym typeface="Lexend"/>
            </a:endParaRPr>
          </a:p>
        </p:txBody>
      </p:sp>
      <p:sp>
        <p:nvSpPr>
          <p:cNvPr id="1924" name="Google Shape;1924;p2"/>
          <p:cNvSpPr txBox="1"/>
          <p:nvPr/>
        </p:nvSpPr>
        <p:spPr>
          <a:xfrm>
            <a:off x="2233900" y="3297925"/>
            <a:ext cx="2258400" cy="1569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chemeClr val="dk1"/>
              </a:buClr>
              <a:buSzPts val="1500"/>
              <a:buFont typeface="Lexend Light"/>
              <a:buChar char="●"/>
            </a:pPr>
            <a:r>
              <a:rPr b="0" i="0" lang="en" sz="1500" u="none" cap="none" strike="noStrike">
                <a:solidFill>
                  <a:schemeClr val="dk1"/>
                </a:solidFill>
                <a:latin typeface="Lexend Light"/>
                <a:ea typeface="Lexend Light"/>
                <a:cs typeface="Lexend Light"/>
                <a:sym typeface="Lexend Light"/>
              </a:rPr>
              <a:t>I have two lizards, a ball python, and a tortoise.</a:t>
            </a:r>
            <a:endParaRPr b="0" i="0" sz="1500" u="none" cap="none" strike="noStrike">
              <a:solidFill>
                <a:schemeClr val="dk1"/>
              </a:solidFill>
              <a:latin typeface="Lexend Light"/>
              <a:ea typeface="Lexend Light"/>
              <a:cs typeface="Lexend Light"/>
              <a:sym typeface="Lexend Light"/>
            </a:endParaRPr>
          </a:p>
          <a:p>
            <a:pPr indent="-323850" lvl="0" marL="457200" marR="0" rtl="0" algn="l">
              <a:lnSpc>
                <a:spcPct val="100000"/>
              </a:lnSpc>
              <a:spcBef>
                <a:spcPts val="0"/>
              </a:spcBef>
              <a:spcAft>
                <a:spcPts val="0"/>
              </a:spcAft>
              <a:buClr>
                <a:schemeClr val="dk1"/>
              </a:buClr>
              <a:buSzPts val="1500"/>
              <a:buFont typeface="Lexend Light"/>
              <a:buChar char="●"/>
            </a:pPr>
            <a:r>
              <a:rPr b="0" i="0" lang="en" sz="1500" u="none" cap="none" strike="noStrike">
                <a:solidFill>
                  <a:schemeClr val="dk1"/>
                </a:solidFill>
                <a:latin typeface="Lexend Light"/>
                <a:ea typeface="Lexend Light"/>
                <a:cs typeface="Lexend Light"/>
                <a:sym typeface="Lexend Light"/>
              </a:rPr>
              <a:t>Insufferable Letterboxd guy.</a:t>
            </a:r>
            <a:endParaRPr b="0" i="0" sz="1500" u="none" cap="none" strike="noStrike">
              <a:solidFill>
                <a:schemeClr val="dk1"/>
              </a:solidFill>
              <a:latin typeface="Lexend Light"/>
              <a:ea typeface="Lexend Light"/>
              <a:cs typeface="Lexend Light"/>
              <a:sym typeface="Lexend Light"/>
            </a:endParaRPr>
          </a:p>
        </p:txBody>
      </p:sp>
      <p:sp>
        <p:nvSpPr>
          <p:cNvPr id="1925" name="Google Shape;1925;p2"/>
          <p:cNvSpPr txBox="1"/>
          <p:nvPr/>
        </p:nvSpPr>
        <p:spPr>
          <a:xfrm>
            <a:off x="4875000" y="1684625"/>
            <a:ext cx="3103500" cy="30801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chemeClr val="dk1"/>
              </a:buClr>
              <a:buSzPts val="1600"/>
              <a:buFont typeface="Lexend Light"/>
              <a:buChar char="●"/>
            </a:pPr>
            <a:r>
              <a:rPr b="0" i="0" lang="en" sz="1600" u="none" cap="none" strike="noStrike">
                <a:solidFill>
                  <a:schemeClr val="dk1"/>
                </a:solidFill>
                <a:latin typeface="Lexend Light"/>
                <a:ea typeface="Lexend Light"/>
                <a:cs typeface="Lexend Light"/>
                <a:sym typeface="Lexend Light"/>
              </a:rPr>
              <a:t>Bachelor’s in CS from </a:t>
            </a:r>
            <a:r>
              <a:rPr b="1" i="0" lang="en" sz="1600" u="none" cap="none" strike="noStrike">
                <a:solidFill>
                  <a:srgbClr val="1E6B52"/>
                </a:solidFill>
                <a:latin typeface="Lexend"/>
                <a:ea typeface="Lexend"/>
                <a:cs typeface="Lexend"/>
                <a:sym typeface="Lexend"/>
              </a:rPr>
              <a:t>UAB </a:t>
            </a:r>
            <a:r>
              <a:rPr b="1" lang="en" sz="1600">
                <a:solidFill>
                  <a:srgbClr val="1E6B52"/>
                </a:solidFill>
                <a:latin typeface="Lexend"/>
                <a:ea typeface="Lexend"/>
                <a:cs typeface="Lexend"/>
                <a:sym typeface="Lexend"/>
              </a:rPr>
              <a:t>🐲</a:t>
            </a:r>
            <a:r>
              <a:rPr b="0" i="0" lang="en" sz="1600" u="none" cap="none" strike="noStrike">
                <a:solidFill>
                  <a:schemeClr val="dk1"/>
                </a:solidFill>
                <a:latin typeface="Lexend Light"/>
                <a:ea typeface="Lexend Light"/>
                <a:cs typeface="Lexend Light"/>
                <a:sym typeface="Lexend Light"/>
              </a:rPr>
              <a:t> in 2020</a:t>
            </a:r>
            <a:endParaRPr b="0" i="0" sz="1600" u="none" cap="none" strike="noStrike">
              <a:solidFill>
                <a:schemeClr val="dk1"/>
              </a:solidFill>
              <a:latin typeface="Lexend Light"/>
              <a:ea typeface="Lexend Light"/>
              <a:cs typeface="Lexend Light"/>
              <a:sym typeface="Lexend Light"/>
            </a:endParaRPr>
          </a:p>
          <a:p>
            <a:pPr indent="-330200" lvl="1" marL="914400" marR="0" rtl="0" algn="l">
              <a:lnSpc>
                <a:spcPct val="100000"/>
              </a:lnSpc>
              <a:spcBef>
                <a:spcPts val="0"/>
              </a:spcBef>
              <a:spcAft>
                <a:spcPts val="0"/>
              </a:spcAft>
              <a:buClr>
                <a:schemeClr val="dk1"/>
              </a:buClr>
              <a:buSzPts val="1600"/>
              <a:buFont typeface="Lexend Light"/>
              <a:buChar char="○"/>
            </a:pPr>
            <a:r>
              <a:rPr b="0" i="0" lang="en" sz="1600" u="none" cap="none" strike="noStrike">
                <a:solidFill>
                  <a:schemeClr val="dk1"/>
                </a:solidFill>
                <a:latin typeface="Lexend Light"/>
                <a:ea typeface="Lexend Light"/>
                <a:cs typeface="Lexend Light"/>
                <a:sym typeface="Lexend Light"/>
              </a:rPr>
              <a:t>Minor in neurobiology</a:t>
            </a:r>
            <a:endParaRPr b="0" i="0" sz="1600" u="none" cap="none" strike="noStrike">
              <a:solidFill>
                <a:schemeClr val="dk1"/>
              </a:solidFill>
              <a:latin typeface="Lexend Light"/>
              <a:ea typeface="Lexend Light"/>
              <a:cs typeface="Lexend Light"/>
              <a:sym typeface="Lexend Light"/>
            </a:endParaRPr>
          </a:p>
          <a:p>
            <a:pPr indent="-330200" lvl="0" marL="457200" marR="0" rtl="0" algn="l">
              <a:lnSpc>
                <a:spcPct val="100000"/>
              </a:lnSpc>
              <a:spcBef>
                <a:spcPts val="0"/>
              </a:spcBef>
              <a:spcAft>
                <a:spcPts val="0"/>
              </a:spcAft>
              <a:buClr>
                <a:schemeClr val="dk1"/>
              </a:buClr>
              <a:buSzPts val="1600"/>
              <a:buFont typeface="Lexend Light"/>
              <a:buChar char="●"/>
            </a:pPr>
            <a:r>
              <a:rPr b="0" i="0" lang="en" sz="1600" u="none" cap="none" strike="noStrike">
                <a:solidFill>
                  <a:schemeClr val="dk1"/>
                </a:solidFill>
                <a:latin typeface="Lexend Light"/>
                <a:ea typeface="Lexend Light"/>
                <a:cs typeface="Lexend Light"/>
                <a:sym typeface="Lexend Light"/>
              </a:rPr>
              <a:t>Master’s in CSSE</a:t>
            </a:r>
            <a:r>
              <a:rPr b="0" i="0" lang="en" sz="1600" u="none" cap="none" strike="noStrike">
                <a:solidFill>
                  <a:schemeClr val="dk1"/>
                </a:solidFill>
                <a:latin typeface="Lexend Light"/>
                <a:ea typeface="Lexend Light"/>
                <a:cs typeface="Lexend Light"/>
                <a:sym typeface="Lexend Light"/>
              </a:rPr>
              <a:t> from </a:t>
            </a:r>
            <a:r>
              <a:rPr b="1" i="0" lang="en" sz="1600" u="none" cap="none" strike="noStrike">
                <a:solidFill>
                  <a:srgbClr val="DE7008"/>
                </a:solidFill>
                <a:latin typeface="Lexend"/>
                <a:ea typeface="Lexend"/>
                <a:cs typeface="Lexend"/>
                <a:sym typeface="Lexend"/>
              </a:rPr>
              <a:t>Auburn </a:t>
            </a:r>
            <a:r>
              <a:rPr b="1" lang="en" sz="1600">
                <a:solidFill>
                  <a:srgbClr val="DE7008"/>
                </a:solidFill>
                <a:latin typeface="Lexend"/>
                <a:ea typeface="Lexend"/>
                <a:cs typeface="Lexend"/>
                <a:sym typeface="Lexend"/>
              </a:rPr>
              <a:t>🐯</a:t>
            </a:r>
            <a:r>
              <a:rPr b="0" i="0" lang="en" sz="1600" u="none" cap="none" strike="noStrike">
                <a:solidFill>
                  <a:schemeClr val="dk1"/>
                </a:solidFill>
                <a:latin typeface="Lexend Light"/>
                <a:ea typeface="Lexend Light"/>
                <a:cs typeface="Lexend Light"/>
                <a:sym typeface="Lexend Light"/>
              </a:rPr>
              <a:t> in 2022</a:t>
            </a:r>
            <a:endParaRPr b="0" i="0" sz="1600" u="none" cap="none" strike="noStrike">
              <a:solidFill>
                <a:schemeClr val="dk1"/>
              </a:solidFill>
              <a:latin typeface="Lexend Light"/>
              <a:ea typeface="Lexend Light"/>
              <a:cs typeface="Lexend Light"/>
              <a:sym typeface="Lexend Light"/>
            </a:endParaRPr>
          </a:p>
          <a:p>
            <a:pPr indent="-330200" lvl="0" marL="457200" marR="0" rtl="0" algn="l">
              <a:lnSpc>
                <a:spcPct val="100000"/>
              </a:lnSpc>
              <a:spcBef>
                <a:spcPts val="0"/>
              </a:spcBef>
              <a:spcAft>
                <a:spcPts val="0"/>
              </a:spcAft>
              <a:buClr>
                <a:schemeClr val="dk1"/>
              </a:buClr>
              <a:buSzPts val="1600"/>
              <a:buFont typeface="Lexend Light"/>
              <a:buChar char="●"/>
            </a:pPr>
            <a:r>
              <a:rPr b="0" i="0" lang="en" sz="1600" u="none" cap="none" strike="noStrike">
                <a:solidFill>
                  <a:schemeClr val="dk1"/>
                </a:solidFill>
                <a:latin typeface="Lexend Light"/>
                <a:ea typeface="Lexend Light"/>
                <a:cs typeface="Lexend Light"/>
                <a:sym typeface="Lexend Light"/>
              </a:rPr>
              <a:t>Doctorate in CSSE now ongoing</a:t>
            </a:r>
            <a:endParaRPr b="0" i="0" sz="1600" u="none" cap="none" strike="noStrike">
              <a:solidFill>
                <a:schemeClr val="dk1"/>
              </a:solidFill>
              <a:latin typeface="Lexend Light"/>
              <a:ea typeface="Lexend Light"/>
              <a:cs typeface="Lexend Light"/>
              <a:sym typeface="Lexend Light"/>
            </a:endParaRPr>
          </a:p>
          <a:p>
            <a:pPr indent="-330200" lvl="0" marL="457200" marR="0" rtl="0" algn="l">
              <a:lnSpc>
                <a:spcPct val="100000"/>
              </a:lnSpc>
              <a:spcBef>
                <a:spcPts val="0"/>
              </a:spcBef>
              <a:spcAft>
                <a:spcPts val="0"/>
              </a:spcAft>
              <a:buClr>
                <a:schemeClr val="dk1"/>
              </a:buClr>
              <a:buSzPts val="1600"/>
              <a:buFont typeface="Lexend Light"/>
              <a:buChar char="●"/>
            </a:pPr>
            <a:r>
              <a:rPr b="0" i="0" lang="en" sz="1600" u="none" cap="none" strike="noStrike">
                <a:solidFill>
                  <a:schemeClr val="dk1"/>
                </a:solidFill>
                <a:latin typeface="Lexend Light"/>
                <a:ea typeface="Lexend Light"/>
                <a:cs typeface="Lexend Light"/>
                <a:sym typeface="Lexend Light"/>
              </a:rPr>
              <a:t>Research focus on </a:t>
            </a:r>
            <a:r>
              <a:rPr i="0" lang="en" sz="1600" u="none" cap="none" strike="noStrike">
                <a:solidFill>
                  <a:schemeClr val="dk1"/>
                </a:solidFill>
                <a:latin typeface="Lexend Light"/>
                <a:ea typeface="Lexend Light"/>
                <a:cs typeface="Lexend Light"/>
                <a:sym typeface="Lexend Light"/>
              </a:rPr>
              <a:t>evolutionary algorithms (EAs)</a:t>
            </a:r>
            <a:r>
              <a:rPr b="0" i="0" lang="en" sz="1600" u="none" cap="none" strike="noStrike">
                <a:solidFill>
                  <a:schemeClr val="dk1"/>
                </a:solidFill>
                <a:latin typeface="Lexend Light"/>
                <a:ea typeface="Lexend Light"/>
                <a:cs typeface="Lexend Light"/>
                <a:sym typeface="Lexend Light"/>
              </a:rPr>
              <a:t> and their application to biology</a:t>
            </a:r>
            <a:endParaRPr b="0" i="0" sz="1600" u="none" cap="none" strike="noStrike">
              <a:solidFill>
                <a:schemeClr val="dk1"/>
              </a:solidFill>
              <a:latin typeface="Lexend Light"/>
              <a:ea typeface="Lexend Light"/>
              <a:cs typeface="Lexend Light"/>
              <a:sym typeface="Lexend Light"/>
            </a:endParaRPr>
          </a:p>
        </p:txBody>
      </p:sp>
      <p:grpSp>
        <p:nvGrpSpPr>
          <p:cNvPr id="1926" name="Google Shape;1926;p2"/>
          <p:cNvGrpSpPr/>
          <p:nvPr/>
        </p:nvGrpSpPr>
        <p:grpSpPr>
          <a:xfrm>
            <a:off x="3047921" y="1918650"/>
            <a:ext cx="1642980" cy="1139694"/>
            <a:chOff x="-1501353" y="1025810"/>
            <a:chExt cx="1717700" cy="1191525"/>
          </a:xfrm>
        </p:grpSpPr>
        <p:sp>
          <p:nvSpPr>
            <p:cNvPr id="1927" name="Google Shape;1927;p2"/>
            <p:cNvSpPr/>
            <p:nvPr/>
          </p:nvSpPr>
          <p:spPr>
            <a:xfrm>
              <a:off x="-1501353" y="1890733"/>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rgbClr val="6D9E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8" name="Google Shape;1928;p2"/>
            <p:cNvSpPr/>
            <p:nvPr/>
          </p:nvSpPr>
          <p:spPr>
            <a:xfrm>
              <a:off x="-1501353" y="1674482"/>
              <a:ext cx="1717700" cy="326643"/>
            </a:xfrm>
            <a:custGeom>
              <a:rect b="b" l="l" r="r" t="t"/>
              <a:pathLst>
                <a:path extrusionOk="0" h="326643" w="1717700">
                  <a:moveTo>
                    <a:pt x="0" y="0"/>
                  </a:moveTo>
                  <a:lnTo>
                    <a:pt x="1285361" y="0"/>
                  </a:lnTo>
                  <a:lnTo>
                    <a:pt x="1717700" y="326643"/>
                  </a:lnTo>
                  <a:lnTo>
                    <a:pt x="432340" y="326643"/>
                  </a:lnTo>
                  <a:lnTo>
                    <a:pt x="0" y="0"/>
                  </a:lnTo>
                  <a:close/>
                </a:path>
              </a:pathLst>
            </a:custGeom>
            <a:solidFill>
              <a:srgbClr val="93C4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9" name="Google Shape;1929;p2"/>
            <p:cNvSpPr/>
            <p:nvPr/>
          </p:nvSpPr>
          <p:spPr>
            <a:xfrm>
              <a:off x="-1501353" y="1458272"/>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rgbClr val="FFD9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0" name="Google Shape;1930;p2"/>
            <p:cNvSpPr/>
            <p:nvPr/>
          </p:nvSpPr>
          <p:spPr>
            <a:xfrm>
              <a:off x="-1501353" y="1242021"/>
              <a:ext cx="1717700" cy="326643"/>
            </a:xfrm>
            <a:custGeom>
              <a:rect b="b" l="l" r="r" t="t"/>
              <a:pathLst>
                <a:path extrusionOk="0" h="326643" w="1717700">
                  <a:moveTo>
                    <a:pt x="0" y="0"/>
                  </a:moveTo>
                  <a:lnTo>
                    <a:pt x="1285361" y="0"/>
                  </a:lnTo>
                  <a:lnTo>
                    <a:pt x="1717700" y="326643"/>
                  </a:lnTo>
                  <a:lnTo>
                    <a:pt x="432340" y="326643"/>
                  </a:lnTo>
                  <a:lnTo>
                    <a:pt x="0" y="0"/>
                  </a:lnTo>
                  <a:close/>
                </a:path>
              </a:pathLst>
            </a:custGeom>
            <a:solidFill>
              <a:srgbClr val="F6B26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1" name="Google Shape;1931;p2"/>
            <p:cNvSpPr/>
            <p:nvPr/>
          </p:nvSpPr>
          <p:spPr>
            <a:xfrm>
              <a:off x="-1501353" y="1025810"/>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rgbClr val="E066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32" name="Google Shape;1932;p2"/>
          <p:cNvSpPr txBox="1"/>
          <p:nvPr>
            <p:ph type="title"/>
          </p:nvPr>
        </p:nvSpPr>
        <p:spPr>
          <a:xfrm>
            <a:off x="1579100" y="511825"/>
            <a:ext cx="41529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a:t>About James</a:t>
            </a:r>
            <a:endParaRPr/>
          </a:p>
        </p:txBody>
      </p:sp>
      <p:sp>
        <p:nvSpPr>
          <p:cNvPr id="1933" name="Google Shape;1933;p2"/>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pic>
        <p:nvPicPr>
          <p:cNvPr id="1934" name="Google Shape;1934;p2" title="IMG_7588.jpg"/>
          <p:cNvPicPr preferRelativeResize="0"/>
          <p:nvPr/>
        </p:nvPicPr>
        <p:blipFill rotWithShape="1">
          <a:blip r:embed="rId3">
            <a:alphaModFix/>
          </a:blip>
          <a:srcRect b="49682" l="5659" r="24036" t="22734"/>
          <a:stretch/>
        </p:blipFill>
        <p:spPr>
          <a:xfrm>
            <a:off x="1168050" y="1779150"/>
            <a:ext cx="2712300" cy="1418700"/>
          </a:xfrm>
          <a:prstGeom prst="round2SameRect">
            <a:avLst>
              <a:gd fmla="val 0" name="adj1"/>
              <a:gd fmla="val 4330" name="adj2"/>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1" name="Shape 2301"/>
        <p:cNvGrpSpPr/>
        <p:nvPr/>
      </p:nvGrpSpPr>
      <p:grpSpPr>
        <a:xfrm>
          <a:off x="0" y="0"/>
          <a:ext cx="0" cy="0"/>
          <a:chOff x="0" y="0"/>
          <a:chExt cx="0" cy="0"/>
        </a:xfrm>
      </p:grpSpPr>
      <p:sp>
        <p:nvSpPr>
          <p:cNvPr id="2302" name="Google Shape;2302;g3a15f4adfb2_0_13"/>
          <p:cNvSpPr/>
          <p:nvPr/>
        </p:nvSpPr>
        <p:spPr>
          <a:xfrm>
            <a:off x="4668000" y="468575"/>
            <a:ext cx="4361700" cy="44301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3" name="Google Shape;2303;g3a15f4adfb2_0_13"/>
          <p:cNvGrpSpPr/>
          <p:nvPr/>
        </p:nvGrpSpPr>
        <p:grpSpPr>
          <a:xfrm>
            <a:off x="4738146" y="564233"/>
            <a:ext cx="277873" cy="68400"/>
            <a:chOff x="520925" y="1460325"/>
            <a:chExt cx="277873" cy="68400"/>
          </a:xfrm>
        </p:grpSpPr>
        <p:sp>
          <p:nvSpPr>
            <p:cNvPr id="2304" name="Google Shape;2304;g3a15f4adfb2_0_13"/>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g3a15f4adfb2_0_13"/>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g3a15f4adfb2_0_13"/>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7" name="Google Shape;2307;g3a15f4adfb2_0_13"/>
          <p:cNvSpPr txBox="1"/>
          <p:nvPr>
            <p:ph type="title"/>
          </p:nvPr>
        </p:nvSpPr>
        <p:spPr>
          <a:xfrm>
            <a:off x="209775" y="468575"/>
            <a:ext cx="3768000" cy="1071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b="1" lang="en" sz="3200"/>
              <a:t>Training Process</a:t>
            </a:r>
            <a:r>
              <a:rPr lang="en" sz="2400">
                <a:solidFill>
                  <a:schemeClr val="lt1"/>
                </a:solidFill>
              </a:rPr>
              <a:t> </a:t>
            </a:r>
            <a:r>
              <a:rPr lang="en" sz="3200">
                <a:solidFill>
                  <a:schemeClr val="lt1"/>
                </a:solidFill>
              </a:rPr>
              <a:t>Summary</a:t>
            </a:r>
            <a:endParaRPr sz="5600"/>
          </a:p>
        </p:txBody>
      </p:sp>
      <p:sp>
        <p:nvSpPr>
          <p:cNvPr id="2308" name="Google Shape;2308;g3a15f4adfb2_0_13"/>
          <p:cNvSpPr/>
          <p:nvPr/>
        </p:nvSpPr>
        <p:spPr>
          <a:xfrm>
            <a:off x="167325" y="1850950"/>
            <a:ext cx="3810300" cy="30474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09" name="Google Shape;2309;g3a15f4adfb2_0_13"/>
          <p:cNvGrpSpPr/>
          <p:nvPr/>
        </p:nvGrpSpPr>
        <p:grpSpPr>
          <a:xfrm>
            <a:off x="237509" y="1952272"/>
            <a:ext cx="277873" cy="68400"/>
            <a:chOff x="6723459" y="2419159"/>
            <a:chExt cx="277873" cy="68400"/>
          </a:xfrm>
        </p:grpSpPr>
        <p:sp>
          <p:nvSpPr>
            <p:cNvPr id="2310" name="Google Shape;2310;g3a15f4adfb2_0_13"/>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g3a15f4adfb2_0_13"/>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g3a15f4adfb2_0_13"/>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3" name="Google Shape;2313;g3a15f4adfb2_0_13"/>
          <p:cNvSpPr txBox="1"/>
          <p:nvPr>
            <p:ph idx="4294967295" type="subTitle"/>
          </p:nvPr>
        </p:nvSpPr>
        <p:spPr>
          <a:xfrm>
            <a:off x="237500" y="2081325"/>
            <a:ext cx="3740100" cy="2817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sz="1300"/>
              <a:t>The </a:t>
            </a:r>
            <a:r>
              <a:rPr b="1" lang="en" sz="1300">
                <a:solidFill>
                  <a:srgbClr val="980000"/>
                </a:solidFill>
                <a:latin typeface="Lexend"/>
                <a:ea typeface="Lexend"/>
                <a:cs typeface="Lexend"/>
                <a:sym typeface="Lexend"/>
              </a:rPr>
              <a:t>hemoglobin beta subunit</a:t>
            </a:r>
            <a:r>
              <a:rPr lang="en" sz="1300"/>
              <a:t> is a protein found in human red blood cells.</a:t>
            </a:r>
            <a:endParaRPr sz="1300"/>
          </a:p>
          <a:p>
            <a:pPr indent="-311150" lvl="0" marL="457200" rtl="0" algn="l">
              <a:spcBef>
                <a:spcPts val="0"/>
              </a:spcBef>
              <a:spcAft>
                <a:spcPts val="0"/>
              </a:spcAft>
              <a:buSzPts val="1300"/>
              <a:buChar char="●"/>
            </a:pPr>
            <a:r>
              <a:rPr lang="en" sz="1300"/>
              <a:t>We could generate 100 variants of this protein, each with a mutation rate from 1% to 100%, defining how likely each amino acid was to be randomly replaced.</a:t>
            </a:r>
            <a:endParaRPr sz="1300"/>
          </a:p>
          <a:p>
            <a:pPr indent="-304800" lvl="1" marL="914400" rtl="0" algn="l">
              <a:spcBef>
                <a:spcPts val="0"/>
              </a:spcBef>
              <a:spcAft>
                <a:spcPts val="0"/>
              </a:spcAft>
              <a:buSzPts val="1200"/>
              <a:buChar char="○"/>
            </a:pPr>
            <a:r>
              <a:rPr lang="en" sz="1200"/>
              <a:t>(The 100% mutant is essentially a completely random protein.)</a:t>
            </a:r>
            <a:endParaRPr sz="1200"/>
          </a:p>
          <a:p>
            <a:pPr indent="-311150" lvl="0" marL="457200" rtl="0" algn="l">
              <a:spcBef>
                <a:spcPts val="0"/>
              </a:spcBef>
              <a:spcAft>
                <a:spcPts val="0"/>
              </a:spcAft>
              <a:buSzPts val="1300"/>
              <a:buChar char="●"/>
            </a:pPr>
            <a:r>
              <a:rPr lang="en" sz="1300"/>
              <a:t>Ideally, the mutation rate will </a:t>
            </a:r>
            <a:r>
              <a:rPr i="1" lang="en" sz="1300"/>
              <a:t>inversely</a:t>
            </a:r>
            <a:r>
              <a:rPr lang="en" sz="1300"/>
              <a:t> correlate with the predicted fitness, which will correlate with some "ground truth" of actual chemical stability.</a:t>
            </a:r>
            <a:endParaRPr sz="1300"/>
          </a:p>
        </p:txBody>
      </p:sp>
      <p:sp>
        <p:nvSpPr>
          <p:cNvPr id="2314" name="Google Shape;2314;g3a15f4adfb2_0_13"/>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315" name="Google Shape;2315;g3a15f4adfb2_0_13"/>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316" name="Google Shape;2316;g3a15f4adfb2_0_13"/>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pic>
        <p:nvPicPr>
          <p:cNvPr id="2317" name="Google Shape;2317;g3a15f4adfb2_0_13"/>
          <p:cNvPicPr preferRelativeResize="0"/>
          <p:nvPr/>
        </p:nvPicPr>
        <p:blipFill rotWithShape="1">
          <a:blip r:embed="rId3">
            <a:alphaModFix/>
          </a:blip>
          <a:srcRect b="8373" l="3671" r="3383" t="8056"/>
          <a:stretch/>
        </p:blipFill>
        <p:spPr>
          <a:xfrm>
            <a:off x="4668000" y="722986"/>
            <a:ext cx="4361700" cy="3921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1" name="Shape 2321"/>
        <p:cNvGrpSpPr/>
        <p:nvPr/>
      </p:nvGrpSpPr>
      <p:grpSpPr>
        <a:xfrm>
          <a:off x="0" y="0"/>
          <a:ext cx="0" cy="0"/>
          <a:chOff x="0" y="0"/>
          <a:chExt cx="0" cy="0"/>
        </a:xfrm>
      </p:grpSpPr>
      <p:sp>
        <p:nvSpPr>
          <p:cNvPr id="2322" name="Google Shape;2322;g3a15f4adfb2_0_36"/>
          <p:cNvSpPr txBox="1"/>
          <p:nvPr>
            <p:ph type="title"/>
          </p:nvPr>
        </p:nvSpPr>
        <p:spPr>
          <a:xfrm>
            <a:off x="209775" y="468575"/>
            <a:ext cx="4836900" cy="1071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200">
                <a:solidFill>
                  <a:schemeClr val="lt1"/>
                </a:solidFill>
              </a:rPr>
              <a:t>What is a </a:t>
            </a:r>
            <a:r>
              <a:rPr b="1" lang="en" sz="3200"/>
              <a:t>Ramachandran Plot?</a:t>
            </a:r>
            <a:endParaRPr b="1" sz="3200"/>
          </a:p>
        </p:txBody>
      </p:sp>
      <p:sp>
        <p:nvSpPr>
          <p:cNvPr id="2323" name="Google Shape;2323;g3a15f4adfb2_0_36"/>
          <p:cNvSpPr/>
          <p:nvPr/>
        </p:nvSpPr>
        <p:spPr>
          <a:xfrm>
            <a:off x="5046575" y="268200"/>
            <a:ext cx="3913500" cy="22755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g3a15f4adfb2_0_36"/>
          <p:cNvSpPr txBox="1"/>
          <p:nvPr>
            <p:ph idx="4294967295" type="subTitle"/>
          </p:nvPr>
        </p:nvSpPr>
        <p:spPr>
          <a:xfrm>
            <a:off x="5046725" y="498575"/>
            <a:ext cx="3913500" cy="20451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1000"/>
              </a:spcBef>
              <a:spcAft>
                <a:spcPts val="0"/>
              </a:spcAft>
              <a:buClr>
                <a:schemeClr val="dk1"/>
              </a:buClr>
              <a:buSzPts val="1300"/>
              <a:buFont typeface="Arial"/>
              <a:buChar char="●"/>
            </a:pPr>
            <a:r>
              <a:rPr lang="en" sz="1300"/>
              <a:t>A Ramachandran plot analyzes the angles between atoms in a protein backbone and determines which are “energetically allowed.”</a:t>
            </a:r>
            <a:endParaRPr sz="1300"/>
          </a:p>
          <a:p>
            <a:pPr indent="-311150" lvl="1" marL="914400" marR="0" rtl="0" algn="l">
              <a:lnSpc>
                <a:spcPct val="100000"/>
              </a:lnSpc>
              <a:spcBef>
                <a:spcPts val="1000"/>
              </a:spcBef>
              <a:spcAft>
                <a:spcPts val="0"/>
              </a:spcAft>
              <a:buSzPts val="1300"/>
              <a:buChar char="○"/>
            </a:pPr>
            <a:r>
              <a:rPr lang="en" sz="1300"/>
              <a:t>I.e., which are likely to be stable and unstressed.</a:t>
            </a:r>
            <a:endParaRPr sz="1300"/>
          </a:p>
          <a:p>
            <a:pPr indent="-311150" lvl="0" marL="457200" marR="0" rtl="0" algn="l">
              <a:lnSpc>
                <a:spcPct val="100000"/>
              </a:lnSpc>
              <a:spcBef>
                <a:spcPts val="1000"/>
              </a:spcBef>
              <a:spcAft>
                <a:spcPts val="0"/>
              </a:spcAft>
              <a:buSzPts val="1300"/>
              <a:buChar char="●"/>
            </a:pPr>
            <a:r>
              <a:rPr lang="en" sz="1300"/>
              <a:t>Angles can be “favored,” “allowed,” or “disallowed.”</a:t>
            </a:r>
            <a:endParaRPr sz="1300"/>
          </a:p>
        </p:txBody>
      </p:sp>
      <p:sp>
        <p:nvSpPr>
          <p:cNvPr id="2325" name="Google Shape;2325;g3a15f4adfb2_0_36"/>
          <p:cNvSpPr/>
          <p:nvPr/>
        </p:nvSpPr>
        <p:spPr>
          <a:xfrm>
            <a:off x="5420825" y="2681950"/>
            <a:ext cx="3165300" cy="23472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6" name="Google Shape;2326;g3a15f4adfb2_0_36"/>
          <p:cNvGrpSpPr/>
          <p:nvPr/>
        </p:nvGrpSpPr>
        <p:grpSpPr>
          <a:xfrm>
            <a:off x="5490997" y="2783284"/>
            <a:ext cx="277873" cy="68400"/>
            <a:chOff x="6723459" y="2419159"/>
            <a:chExt cx="277873" cy="68400"/>
          </a:xfrm>
        </p:grpSpPr>
        <p:sp>
          <p:nvSpPr>
            <p:cNvPr id="2327" name="Google Shape;2327;g3a15f4adfb2_0_36"/>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g3a15f4adfb2_0_36"/>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g3a15f4adfb2_0_36"/>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0" name="Google Shape;2330;g3a15f4adfb2_0_36"/>
          <p:cNvGrpSpPr/>
          <p:nvPr/>
        </p:nvGrpSpPr>
        <p:grpSpPr>
          <a:xfrm>
            <a:off x="5116733" y="369534"/>
            <a:ext cx="277873" cy="68400"/>
            <a:chOff x="412745" y="2419159"/>
            <a:chExt cx="277873" cy="68400"/>
          </a:xfrm>
        </p:grpSpPr>
        <p:sp>
          <p:nvSpPr>
            <p:cNvPr id="2331" name="Google Shape;2331;g3a15f4adfb2_0_36"/>
            <p:cNvSpPr/>
            <p:nvPr/>
          </p:nvSpPr>
          <p:spPr>
            <a:xfrm>
              <a:off x="412745"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g3a15f4adfb2_0_36"/>
            <p:cNvSpPr/>
            <p:nvPr/>
          </p:nvSpPr>
          <p:spPr>
            <a:xfrm>
              <a:off x="517482"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g3a15f4adfb2_0_36"/>
            <p:cNvSpPr/>
            <p:nvPr/>
          </p:nvSpPr>
          <p:spPr>
            <a:xfrm>
              <a:off x="622218"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4" name="Google Shape;2334;g3a15f4adfb2_0_36"/>
          <p:cNvSpPr txBox="1"/>
          <p:nvPr/>
        </p:nvSpPr>
        <p:spPr>
          <a:xfrm>
            <a:off x="5522825" y="4721400"/>
            <a:ext cx="29613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chemeClr val="dk1"/>
                </a:solidFill>
                <a:latin typeface="Lexend Light"/>
                <a:ea typeface="Lexend Light"/>
                <a:cs typeface="Lexend Light"/>
                <a:sym typeface="Lexend Light"/>
              </a:rPr>
              <a:t>Angles that constitute a Ramachandran pair</a:t>
            </a:r>
            <a:endParaRPr b="0" i="0" sz="800" u="none" cap="none" strike="noStrike">
              <a:solidFill>
                <a:schemeClr val="dk1"/>
              </a:solidFill>
              <a:latin typeface="Lexend Light"/>
              <a:ea typeface="Lexend Light"/>
              <a:cs typeface="Lexend Light"/>
              <a:sym typeface="Lexend Light"/>
            </a:endParaRPr>
          </a:p>
        </p:txBody>
      </p:sp>
      <p:sp>
        <p:nvSpPr>
          <p:cNvPr id="2335" name="Google Shape;2335;g3a15f4adfb2_0_36"/>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336" name="Google Shape;2336;g3a15f4adfb2_0_36"/>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337" name="Google Shape;2337;g3a15f4adfb2_0_36"/>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
        <p:nvSpPr>
          <p:cNvPr id="2338" name="Google Shape;2338;g3a15f4adfb2_0_36"/>
          <p:cNvSpPr/>
          <p:nvPr/>
        </p:nvSpPr>
        <p:spPr>
          <a:xfrm>
            <a:off x="311150" y="1561450"/>
            <a:ext cx="4387200" cy="34677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39" name="Google Shape;2339;g3a15f4adfb2_0_36"/>
          <p:cNvGrpSpPr/>
          <p:nvPr/>
        </p:nvGrpSpPr>
        <p:grpSpPr>
          <a:xfrm>
            <a:off x="381322" y="1662784"/>
            <a:ext cx="277873" cy="68400"/>
            <a:chOff x="6723459" y="2419159"/>
            <a:chExt cx="277873" cy="68400"/>
          </a:xfrm>
        </p:grpSpPr>
        <p:sp>
          <p:nvSpPr>
            <p:cNvPr id="2340" name="Google Shape;2340;g3a15f4adfb2_0_36"/>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g3a15f4adfb2_0_36"/>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g3a15f4adfb2_0_36"/>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3" name="Google Shape;2343;g3a15f4adfb2_0_36"/>
          <p:cNvSpPr txBox="1"/>
          <p:nvPr/>
        </p:nvSpPr>
        <p:spPr>
          <a:xfrm>
            <a:off x="311150" y="4736700"/>
            <a:ext cx="43872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 sz="800">
                <a:solidFill>
                  <a:schemeClr val="dk1"/>
                </a:solidFill>
                <a:latin typeface="Lexend Light"/>
                <a:ea typeface="Lexend Light"/>
                <a:cs typeface="Lexend Light"/>
                <a:sym typeface="Lexend Light"/>
              </a:rPr>
              <a:t>Original Ramachandran plot (meant to be universal, see Ramachandran </a:t>
            </a:r>
            <a:r>
              <a:rPr i="1" lang="en" sz="800">
                <a:solidFill>
                  <a:schemeClr val="dk1"/>
                </a:solidFill>
                <a:latin typeface="Lexend Light"/>
                <a:ea typeface="Lexend Light"/>
                <a:cs typeface="Lexend Light"/>
                <a:sym typeface="Lexend Light"/>
              </a:rPr>
              <a:t>et al.</a:t>
            </a:r>
            <a:r>
              <a:rPr lang="en" sz="800">
                <a:solidFill>
                  <a:schemeClr val="dk1"/>
                </a:solidFill>
                <a:latin typeface="Lexend Light"/>
                <a:ea typeface="Lexend Light"/>
                <a:cs typeface="Lexend Light"/>
                <a:sym typeface="Lexend Light"/>
              </a:rPr>
              <a:t> 1968)</a:t>
            </a:r>
            <a:endParaRPr b="0" sz="800" u="none" cap="none" strike="noStrike">
              <a:solidFill>
                <a:schemeClr val="dk1"/>
              </a:solidFill>
              <a:latin typeface="Lexend Light"/>
              <a:ea typeface="Lexend Light"/>
              <a:cs typeface="Lexend Light"/>
              <a:sym typeface="Lexend Light"/>
            </a:endParaRPr>
          </a:p>
        </p:txBody>
      </p:sp>
      <p:pic>
        <p:nvPicPr>
          <p:cNvPr id="2344" name="Google Shape;2344;g3a15f4adfb2_0_36" title="angles.jpg"/>
          <p:cNvPicPr preferRelativeResize="0"/>
          <p:nvPr/>
        </p:nvPicPr>
        <p:blipFill>
          <a:blip r:embed="rId3">
            <a:alphaModFix/>
          </a:blip>
          <a:stretch>
            <a:fillRect/>
          </a:stretch>
        </p:blipFill>
        <p:spPr>
          <a:xfrm>
            <a:off x="5420825" y="2940924"/>
            <a:ext cx="3165299" cy="1780465"/>
          </a:xfrm>
          <a:prstGeom prst="rect">
            <a:avLst/>
          </a:prstGeom>
          <a:noFill/>
          <a:ln>
            <a:noFill/>
          </a:ln>
        </p:spPr>
      </p:pic>
      <p:pic>
        <p:nvPicPr>
          <p:cNvPr id="2345" name="Google Shape;2345;g3a15f4adfb2_0_36" title="plot.jpg"/>
          <p:cNvPicPr preferRelativeResize="0"/>
          <p:nvPr/>
        </p:nvPicPr>
        <p:blipFill>
          <a:blip r:embed="rId4">
            <a:alphaModFix/>
          </a:blip>
          <a:stretch>
            <a:fillRect/>
          </a:stretch>
        </p:blipFill>
        <p:spPr>
          <a:xfrm>
            <a:off x="922100" y="1571400"/>
            <a:ext cx="3165300" cy="3165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9" name="Shape 2349"/>
        <p:cNvGrpSpPr/>
        <p:nvPr/>
      </p:nvGrpSpPr>
      <p:grpSpPr>
        <a:xfrm>
          <a:off x="0" y="0"/>
          <a:ext cx="0" cy="0"/>
          <a:chOff x="0" y="0"/>
          <a:chExt cx="0" cy="0"/>
        </a:xfrm>
      </p:grpSpPr>
      <p:sp>
        <p:nvSpPr>
          <p:cNvPr id="2350" name="Google Shape;2350;g3a15f4adfb2_0_67"/>
          <p:cNvSpPr/>
          <p:nvPr/>
        </p:nvSpPr>
        <p:spPr>
          <a:xfrm>
            <a:off x="4322100" y="885250"/>
            <a:ext cx="4707600" cy="38658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51" name="Google Shape;2351;g3a15f4adfb2_0_67"/>
          <p:cNvGrpSpPr/>
          <p:nvPr/>
        </p:nvGrpSpPr>
        <p:grpSpPr>
          <a:xfrm>
            <a:off x="4392246" y="980908"/>
            <a:ext cx="277873" cy="68400"/>
            <a:chOff x="520925" y="1460325"/>
            <a:chExt cx="277873" cy="68400"/>
          </a:xfrm>
        </p:grpSpPr>
        <p:sp>
          <p:nvSpPr>
            <p:cNvPr id="2352" name="Google Shape;2352;g3a15f4adfb2_0_67"/>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g3a15f4adfb2_0_67"/>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g3a15f4adfb2_0_67"/>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5" name="Google Shape;2355;g3a15f4adfb2_0_67"/>
          <p:cNvSpPr txBox="1"/>
          <p:nvPr>
            <p:ph type="title"/>
          </p:nvPr>
        </p:nvSpPr>
        <p:spPr>
          <a:xfrm>
            <a:off x="209775" y="468575"/>
            <a:ext cx="3810300" cy="118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600">
                <a:solidFill>
                  <a:schemeClr val="lt1"/>
                </a:solidFill>
              </a:rPr>
              <a:t>What Does This </a:t>
            </a:r>
            <a:r>
              <a:rPr b="1" lang="en" sz="3600"/>
              <a:t>Mean?</a:t>
            </a:r>
            <a:endParaRPr b="1" sz="6000"/>
          </a:p>
        </p:txBody>
      </p:sp>
      <p:sp>
        <p:nvSpPr>
          <p:cNvPr id="2356" name="Google Shape;2356;g3a15f4adfb2_0_67"/>
          <p:cNvSpPr/>
          <p:nvPr/>
        </p:nvSpPr>
        <p:spPr>
          <a:xfrm>
            <a:off x="167325" y="1850950"/>
            <a:ext cx="3810300" cy="29001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57" name="Google Shape;2357;g3a15f4adfb2_0_67"/>
          <p:cNvGrpSpPr/>
          <p:nvPr/>
        </p:nvGrpSpPr>
        <p:grpSpPr>
          <a:xfrm>
            <a:off x="237509" y="1952272"/>
            <a:ext cx="277873" cy="68400"/>
            <a:chOff x="6723459" y="2419159"/>
            <a:chExt cx="277873" cy="68400"/>
          </a:xfrm>
        </p:grpSpPr>
        <p:sp>
          <p:nvSpPr>
            <p:cNvPr id="2358" name="Google Shape;2358;g3a15f4adfb2_0_67"/>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g3a15f4adfb2_0_67"/>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g3a15f4adfb2_0_67"/>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1" name="Google Shape;2361;g3a15f4adfb2_0_67"/>
          <p:cNvSpPr txBox="1"/>
          <p:nvPr>
            <p:ph idx="4294967295" type="subTitle"/>
          </p:nvPr>
        </p:nvSpPr>
        <p:spPr>
          <a:xfrm>
            <a:off x="237500" y="2081325"/>
            <a:ext cx="3740100" cy="26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 spam filter trained off real proteins from model organisms, as well as randomly-mutated proteins (where the fitness was set at </a:t>
            </a:r>
            <a:r>
              <a:rPr b="1" lang="en" sz="1800">
                <a:solidFill>
                  <a:schemeClr val="accent3"/>
                </a:solidFill>
                <a:latin typeface="Roboto Mono"/>
                <a:ea typeface="Roboto Mono"/>
                <a:cs typeface="Roboto Mono"/>
                <a:sym typeface="Roboto Mono"/>
              </a:rPr>
              <a:t>1-MUT_RATE</a:t>
            </a:r>
            <a:r>
              <a:rPr lang="en" sz="1800"/>
              <a:t>), predicted fitness scores consistent with Ramachandran "ground truth" values.</a:t>
            </a:r>
            <a:endParaRPr sz="1800"/>
          </a:p>
        </p:txBody>
      </p:sp>
      <p:sp>
        <p:nvSpPr>
          <p:cNvPr id="2362" name="Google Shape;2362;g3a15f4adfb2_0_67"/>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363" name="Google Shape;2363;g3a15f4adfb2_0_67"/>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364" name="Google Shape;2364;g3a15f4adfb2_0_67"/>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pic>
        <p:nvPicPr>
          <p:cNvPr id="2365" name="Google Shape;2365;g3a15f4adfb2_0_67" title="mse.png"/>
          <p:cNvPicPr preferRelativeResize="0"/>
          <p:nvPr/>
        </p:nvPicPr>
        <p:blipFill>
          <a:blip r:embed="rId3">
            <a:alphaModFix/>
          </a:blip>
          <a:stretch>
            <a:fillRect/>
          </a:stretch>
        </p:blipFill>
        <p:spPr>
          <a:xfrm>
            <a:off x="4322100" y="1107075"/>
            <a:ext cx="4707601" cy="34221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9" name="Shape 2369"/>
        <p:cNvGrpSpPr/>
        <p:nvPr/>
      </p:nvGrpSpPr>
      <p:grpSpPr>
        <a:xfrm>
          <a:off x="0" y="0"/>
          <a:ext cx="0" cy="0"/>
          <a:chOff x="0" y="0"/>
          <a:chExt cx="0" cy="0"/>
        </a:xfrm>
      </p:grpSpPr>
      <p:sp>
        <p:nvSpPr>
          <p:cNvPr id="2370" name="Google Shape;2370;p20"/>
          <p:cNvSpPr/>
          <p:nvPr/>
        </p:nvSpPr>
        <p:spPr>
          <a:xfrm>
            <a:off x="1852050" y="420125"/>
            <a:ext cx="5439900" cy="45663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1" name="Google Shape;2371;p20"/>
          <p:cNvGrpSpPr/>
          <p:nvPr/>
        </p:nvGrpSpPr>
        <p:grpSpPr>
          <a:xfrm>
            <a:off x="1922196" y="515783"/>
            <a:ext cx="277873" cy="68400"/>
            <a:chOff x="520925" y="1460325"/>
            <a:chExt cx="277873" cy="68400"/>
          </a:xfrm>
        </p:grpSpPr>
        <p:sp>
          <p:nvSpPr>
            <p:cNvPr id="2372" name="Google Shape;2372;p20"/>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20"/>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20"/>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375" name="Google Shape;2375;p20"/>
          <p:cNvPicPr preferRelativeResize="0"/>
          <p:nvPr/>
        </p:nvPicPr>
        <p:blipFill rotWithShape="1">
          <a:blip r:embed="rId3">
            <a:alphaModFix/>
          </a:blip>
          <a:srcRect b="0" l="0" r="0" t="0"/>
          <a:stretch/>
        </p:blipFill>
        <p:spPr>
          <a:xfrm>
            <a:off x="2288838" y="420125"/>
            <a:ext cx="4566324" cy="4566300"/>
          </a:xfrm>
          <a:prstGeom prst="rect">
            <a:avLst/>
          </a:prstGeom>
          <a:noFill/>
          <a:ln>
            <a:noFill/>
          </a:ln>
        </p:spPr>
      </p:pic>
      <p:sp>
        <p:nvSpPr>
          <p:cNvPr id="2376" name="Google Shape;2376;p20"/>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377" name="Google Shape;2377;p20"/>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378" name="Google Shape;2378;p20"/>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2" name="Shape 2382"/>
        <p:cNvGrpSpPr/>
        <p:nvPr/>
      </p:nvGrpSpPr>
      <p:grpSpPr>
        <a:xfrm>
          <a:off x="0" y="0"/>
          <a:ext cx="0" cy="0"/>
          <a:chOff x="0" y="0"/>
          <a:chExt cx="0" cy="0"/>
        </a:xfrm>
      </p:grpSpPr>
      <p:sp>
        <p:nvSpPr>
          <p:cNvPr id="2383" name="Google Shape;2383;p21"/>
          <p:cNvSpPr/>
          <p:nvPr/>
        </p:nvSpPr>
        <p:spPr>
          <a:xfrm>
            <a:off x="1796400" y="325475"/>
            <a:ext cx="5551200" cy="47226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4" name="Google Shape;2384;p21"/>
          <p:cNvGrpSpPr/>
          <p:nvPr/>
        </p:nvGrpSpPr>
        <p:grpSpPr>
          <a:xfrm>
            <a:off x="1866546" y="421133"/>
            <a:ext cx="277873" cy="68400"/>
            <a:chOff x="520925" y="1460325"/>
            <a:chExt cx="277873" cy="68400"/>
          </a:xfrm>
        </p:grpSpPr>
        <p:sp>
          <p:nvSpPr>
            <p:cNvPr id="2385" name="Google Shape;2385;p21"/>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21"/>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21"/>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388" name="Google Shape;2388;p21" title="GenerateQrCode.png"/>
          <p:cNvPicPr preferRelativeResize="0"/>
          <p:nvPr/>
        </p:nvPicPr>
        <p:blipFill rotWithShape="1">
          <a:blip r:embed="rId3">
            <a:alphaModFix/>
          </a:blip>
          <a:srcRect b="0" l="0" r="0" t="0"/>
          <a:stretch/>
        </p:blipFill>
        <p:spPr>
          <a:xfrm>
            <a:off x="2456000" y="455750"/>
            <a:ext cx="4231997" cy="4231997"/>
          </a:xfrm>
          <a:prstGeom prst="rect">
            <a:avLst/>
          </a:prstGeom>
          <a:noFill/>
          <a:ln>
            <a:noFill/>
          </a:ln>
        </p:spPr>
      </p:pic>
      <p:sp>
        <p:nvSpPr>
          <p:cNvPr id="2389" name="Google Shape;2389;p21"/>
          <p:cNvSpPr txBox="1"/>
          <p:nvPr/>
        </p:nvSpPr>
        <p:spPr>
          <a:xfrm>
            <a:off x="3315300" y="4678775"/>
            <a:ext cx="25134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DE7008"/>
                </a:solidFill>
                <a:latin typeface="Lexend"/>
                <a:ea typeface="Lexend"/>
                <a:cs typeface="Lexend"/>
                <a:sym typeface="Lexend"/>
              </a:rPr>
              <a:t>easme.auburn.edu</a:t>
            </a:r>
            <a:endParaRPr b="1" i="0" sz="1200" u="none" cap="none" strike="noStrike">
              <a:solidFill>
                <a:srgbClr val="DE7008"/>
              </a:solidFill>
              <a:latin typeface="Lexend"/>
              <a:ea typeface="Lexend"/>
              <a:cs typeface="Lexend"/>
              <a:sym typeface="Lexend"/>
            </a:endParaRPr>
          </a:p>
        </p:txBody>
      </p:sp>
      <p:sp>
        <p:nvSpPr>
          <p:cNvPr id="2390" name="Google Shape;2390;p21"/>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391" name="Google Shape;2391;p21"/>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392" name="Google Shape;2392;p21"/>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6" name="Shape 2396"/>
        <p:cNvGrpSpPr/>
        <p:nvPr/>
      </p:nvGrpSpPr>
      <p:grpSpPr>
        <a:xfrm>
          <a:off x="0" y="0"/>
          <a:ext cx="0" cy="0"/>
          <a:chOff x="0" y="0"/>
          <a:chExt cx="0" cy="0"/>
        </a:xfrm>
      </p:grpSpPr>
      <p:sp>
        <p:nvSpPr>
          <p:cNvPr id="2397" name="Google Shape;2397;p22"/>
          <p:cNvSpPr/>
          <p:nvPr/>
        </p:nvSpPr>
        <p:spPr>
          <a:xfrm>
            <a:off x="376169" y="1541150"/>
            <a:ext cx="8310900" cy="3232500"/>
          </a:xfrm>
          <a:prstGeom prst="roundRect">
            <a:avLst>
              <a:gd fmla="val 4803" name="adj"/>
            </a:avLst>
          </a:prstGeom>
          <a:solidFill>
            <a:schemeClr val="lt2"/>
          </a:solidFill>
          <a:ln>
            <a:noFill/>
          </a:ln>
          <a:effectLst>
            <a:outerShdw blurRad="57150" rotWithShape="0" algn="bl" dist="19050">
              <a:srgbClr val="000000">
                <a:alpha val="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98" name="Google Shape;2398;p22"/>
          <p:cNvGrpSpPr/>
          <p:nvPr/>
        </p:nvGrpSpPr>
        <p:grpSpPr>
          <a:xfrm>
            <a:off x="422950" y="1642465"/>
            <a:ext cx="277873" cy="68400"/>
            <a:chOff x="411700" y="2416840"/>
            <a:chExt cx="277873" cy="68400"/>
          </a:xfrm>
        </p:grpSpPr>
        <p:sp>
          <p:nvSpPr>
            <p:cNvPr id="2399" name="Google Shape;2399;p22"/>
            <p:cNvSpPr/>
            <p:nvPr/>
          </p:nvSpPr>
          <p:spPr>
            <a:xfrm>
              <a:off x="411700" y="2416840"/>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22"/>
            <p:cNvSpPr/>
            <p:nvPr/>
          </p:nvSpPr>
          <p:spPr>
            <a:xfrm>
              <a:off x="516436" y="2416840"/>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22"/>
            <p:cNvSpPr/>
            <p:nvPr/>
          </p:nvSpPr>
          <p:spPr>
            <a:xfrm>
              <a:off x="621173" y="2416840"/>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2" name="Google Shape;2402;p22"/>
          <p:cNvSpPr txBox="1"/>
          <p:nvPr>
            <p:ph idx="4" type="subTitle"/>
          </p:nvPr>
        </p:nvSpPr>
        <p:spPr>
          <a:xfrm>
            <a:off x="355925" y="1847147"/>
            <a:ext cx="8351400" cy="27243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1500"/>
              <a:buChar char="●"/>
            </a:pPr>
            <a:r>
              <a:rPr lang="en" sz="1500"/>
              <a:t>Abramson, J., Adler, J., Dunger, J. et al. Accurate structure prediction of biomolecular interactions with AlphaFold 3. </a:t>
            </a:r>
            <a:r>
              <a:rPr i="1" lang="en" sz="1500"/>
              <a:t>Nature</a:t>
            </a:r>
            <a:r>
              <a:rPr lang="en" sz="1500"/>
              <a:t> 630, 493–500 (2024). https://doi.org/10.1038/s41586-024-07487-w</a:t>
            </a:r>
            <a:endParaRPr sz="1500"/>
          </a:p>
          <a:p>
            <a:pPr indent="-374650" lvl="0" marL="457200" rtl="0" algn="l">
              <a:spcBef>
                <a:spcPts val="0"/>
              </a:spcBef>
              <a:spcAft>
                <a:spcPts val="0"/>
              </a:spcAft>
              <a:buSzPts val="1500"/>
              <a:buChar char="●"/>
            </a:pPr>
            <a:r>
              <a:rPr lang="en" sz="1500"/>
              <a:t>Browning, J., Tauritz, D., Beckmann, J. “Evolutionary algorithms simulating molecular evolution: a new field proposal.” </a:t>
            </a:r>
            <a:r>
              <a:rPr i="1" lang="en" sz="1500"/>
              <a:t>Briefings in Bioinformatics</a:t>
            </a:r>
            <a:r>
              <a:rPr lang="en" sz="1500"/>
              <a:t> Vol. 25, Issue 5 (2024).</a:t>
            </a:r>
            <a:endParaRPr sz="1500"/>
          </a:p>
          <a:p>
            <a:pPr indent="-374650" lvl="0" marL="457200" rtl="0" algn="l">
              <a:spcBef>
                <a:spcPts val="0"/>
              </a:spcBef>
              <a:spcAft>
                <a:spcPts val="0"/>
              </a:spcAft>
              <a:buSzPts val="1500"/>
              <a:buChar char="●"/>
            </a:pPr>
            <a:r>
              <a:rPr lang="en" sz="1500"/>
              <a:t>Hemoglobin render: https://commons.wikimedia.org/wiki/File:1GZX_Haemoglobin.png</a:t>
            </a:r>
            <a:endParaRPr sz="1500"/>
          </a:p>
          <a:p>
            <a:pPr indent="-374650" lvl="0" marL="457200" rtl="0" algn="l">
              <a:spcBef>
                <a:spcPts val="0"/>
              </a:spcBef>
              <a:spcAft>
                <a:spcPts val="0"/>
              </a:spcAft>
              <a:buSzPts val="1500"/>
              <a:buChar char="●"/>
            </a:pPr>
            <a:r>
              <a:rPr lang="en" sz="1500"/>
              <a:t>“Modeling emergence of Wolbachia toxin-antidote protein functions with an evolutionary algorithm,” Beckmann </a:t>
            </a:r>
            <a:r>
              <a:rPr i="1" lang="en" sz="1500"/>
              <a:t>et al.</a:t>
            </a:r>
            <a:r>
              <a:rPr lang="en" sz="1500"/>
              <a:t> (2023). </a:t>
            </a:r>
            <a:r>
              <a:rPr i="1" lang="en" sz="1500"/>
              <a:t>Frontiers in Microbiology</a:t>
            </a:r>
            <a:r>
              <a:rPr lang="en" sz="1500"/>
              <a:t>, Vol. 14.</a:t>
            </a:r>
            <a:endParaRPr sz="1500"/>
          </a:p>
          <a:p>
            <a:pPr indent="-374650" lvl="0" marL="457200" rtl="0" algn="l">
              <a:spcBef>
                <a:spcPts val="0"/>
              </a:spcBef>
              <a:spcAft>
                <a:spcPts val="0"/>
              </a:spcAft>
              <a:buSzPts val="1500"/>
              <a:buChar char="●"/>
            </a:pPr>
            <a:r>
              <a:rPr lang="en" sz="1500"/>
              <a:t>Ramachandran </a:t>
            </a:r>
            <a:r>
              <a:rPr i="1" lang="en" sz="1500"/>
              <a:t>et al.</a:t>
            </a:r>
            <a:r>
              <a:rPr lang="en" sz="1500"/>
              <a:t>, 1968</a:t>
            </a:r>
            <a:endParaRPr sz="1500"/>
          </a:p>
          <a:p>
            <a:pPr indent="-374650" lvl="0" marL="457200" rtl="0" algn="l">
              <a:spcBef>
                <a:spcPts val="0"/>
              </a:spcBef>
              <a:spcAft>
                <a:spcPts val="0"/>
              </a:spcAft>
              <a:buSzPts val="1500"/>
              <a:buChar char="●"/>
            </a:pPr>
            <a:r>
              <a:rPr lang="en" sz="1500"/>
              <a:t>Image of </a:t>
            </a:r>
            <a:r>
              <a:rPr i="1" lang="en" sz="1500"/>
              <a:t>Wolbachia</a:t>
            </a:r>
            <a:r>
              <a:rPr lang="en" sz="1500"/>
              <a:t>: https://commons.wikimedia.org/wiki/File:Wolbachia.png</a:t>
            </a:r>
            <a:endParaRPr sz="1500"/>
          </a:p>
        </p:txBody>
      </p:sp>
      <p:sp>
        <p:nvSpPr>
          <p:cNvPr id="2403" name="Google Shape;2403;p22"/>
          <p:cNvSpPr txBox="1"/>
          <p:nvPr>
            <p:ph type="title"/>
          </p:nvPr>
        </p:nvSpPr>
        <p:spPr>
          <a:xfrm>
            <a:off x="209775" y="468575"/>
            <a:ext cx="75564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a:t>Sources</a:t>
            </a:r>
            <a:endParaRPr/>
          </a:p>
        </p:txBody>
      </p:sp>
      <p:sp>
        <p:nvSpPr>
          <p:cNvPr id="2404" name="Google Shape;2404;p22"/>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405" name="Google Shape;2405;p22"/>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406" name="Google Shape;2406;p22"/>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g3a0fcacc84d_0_63"/>
          <p:cNvSpPr/>
          <p:nvPr/>
        </p:nvSpPr>
        <p:spPr>
          <a:xfrm>
            <a:off x="1165350" y="491225"/>
            <a:ext cx="6813300" cy="892500"/>
          </a:xfrm>
          <a:prstGeom prst="roundRect">
            <a:avLst>
              <a:gd fmla="val 50000" name="adj"/>
            </a:avLst>
          </a:prstGeom>
          <a:solidFill>
            <a:schemeClr val="lt2"/>
          </a:solidFill>
          <a:ln>
            <a:noFill/>
          </a:ln>
          <a:effectLst>
            <a:outerShdw blurRad="57150" rotWithShape="0" algn="bl" dir="5400000" dist="19050">
              <a:srgbClr val="000000">
                <a:alpha val="98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0" name="Google Shape;1940;g3a0fcacc84d_0_63"/>
          <p:cNvGrpSpPr/>
          <p:nvPr/>
        </p:nvGrpSpPr>
        <p:grpSpPr>
          <a:xfrm>
            <a:off x="7317975" y="721788"/>
            <a:ext cx="429650" cy="431375"/>
            <a:chOff x="6684050" y="721788"/>
            <a:chExt cx="429650" cy="431375"/>
          </a:xfrm>
        </p:grpSpPr>
        <p:sp>
          <p:nvSpPr>
            <p:cNvPr id="1941" name="Google Shape;1941;g3a0fcacc84d_0_63"/>
            <p:cNvSpPr/>
            <p:nvPr/>
          </p:nvSpPr>
          <p:spPr>
            <a:xfrm>
              <a:off x="6684050" y="721788"/>
              <a:ext cx="342900" cy="3429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42" name="Google Shape;1942;g3a0fcacc84d_0_63"/>
            <p:cNvCxnSpPr/>
            <p:nvPr/>
          </p:nvCxnSpPr>
          <p:spPr>
            <a:xfrm>
              <a:off x="6973000" y="1012463"/>
              <a:ext cx="140700" cy="140700"/>
            </a:xfrm>
            <a:prstGeom prst="straightConnector1">
              <a:avLst/>
            </a:prstGeom>
            <a:noFill/>
            <a:ln cap="flat" cmpd="sng" w="28575">
              <a:solidFill>
                <a:schemeClr val="lt1"/>
              </a:solidFill>
              <a:prstDash val="solid"/>
              <a:round/>
              <a:headEnd len="sm" w="sm" type="none"/>
              <a:tailEnd len="sm" w="sm" type="none"/>
            </a:ln>
          </p:spPr>
        </p:cxnSp>
      </p:grpSp>
      <p:sp>
        <p:nvSpPr>
          <p:cNvPr id="1943" name="Google Shape;1943;g3a0fcacc84d_0_63"/>
          <p:cNvSpPr/>
          <p:nvPr/>
        </p:nvSpPr>
        <p:spPr>
          <a:xfrm>
            <a:off x="1170750" y="3332875"/>
            <a:ext cx="3407400" cy="1500000"/>
          </a:xfrm>
          <a:prstGeom prst="roundRect">
            <a:avLst>
              <a:gd fmla="val 4803" name="adj"/>
            </a:avLst>
          </a:prstGeom>
          <a:solidFill>
            <a:schemeClr val="lt2"/>
          </a:solidFill>
          <a:ln>
            <a:noFill/>
          </a:ln>
          <a:effectLst>
            <a:outerShdw blurRad="57150" rotWithShape="0" algn="bl" dist="19050">
              <a:srgbClr val="000000">
                <a:alpha val="98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g3a0fcacc84d_0_63"/>
          <p:cNvSpPr/>
          <p:nvPr/>
        </p:nvSpPr>
        <p:spPr>
          <a:xfrm>
            <a:off x="1170750" y="1518600"/>
            <a:ext cx="2706900" cy="16794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5" name="Google Shape;1945;g3a0fcacc84d_0_63"/>
          <p:cNvGrpSpPr/>
          <p:nvPr/>
        </p:nvGrpSpPr>
        <p:grpSpPr>
          <a:xfrm>
            <a:off x="1240925" y="1619925"/>
            <a:ext cx="277873" cy="68400"/>
            <a:chOff x="1240925" y="1619925"/>
            <a:chExt cx="277873" cy="68400"/>
          </a:xfrm>
        </p:grpSpPr>
        <p:sp>
          <p:nvSpPr>
            <p:cNvPr id="1946" name="Google Shape;1946;g3a0fcacc84d_0_63"/>
            <p:cNvSpPr/>
            <p:nvPr/>
          </p:nvSpPr>
          <p:spPr>
            <a:xfrm>
              <a:off x="1240925" y="16199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g3a0fcacc84d_0_63"/>
            <p:cNvSpPr/>
            <p:nvPr/>
          </p:nvSpPr>
          <p:spPr>
            <a:xfrm>
              <a:off x="1345661" y="16199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g3a0fcacc84d_0_63"/>
            <p:cNvSpPr/>
            <p:nvPr/>
          </p:nvSpPr>
          <p:spPr>
            <a:xfrm>
              <a:off x="1450398" y="16199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9" name="Google Shape;1949;g3a0fcacc84d_0_63"/>
          <p:cNvGrpSpPr/>
          <p:nvPr/>
        </p:nvGrpSpPr>
        <p:grpSpPr>
          <a:xfrm>
            <a:off x="1240925" y="3434200"/>
            <a:ext cx="277873" cy="68400"/>
            <a:chOff x="1240925" y="3434200"/>
            <a:chExt cx="277873" cy="68400"/>
          </a:xfrm>
        </p:grpSpPr>
        <p:sp>
          <p:nvSpPr>
            <p:cNvPr id="1950" name="Google Shape;1950;g3a0fcacc84d_0_63"/>
            <p:cNvSpPr/>
            <p:nvPr/>
          </p:nvSpPr>
          <p:spPr>
            <a:xfrm>
              <a:off x="1240925" y="3434200"/>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g3a0fcacc84d_0_63"/>
            <p:cNvSpPr/>
            <p:nvPr/>
          </p:nvSpPr>
          <p:spPr>
            <a:xfrm>
              <a:off x="1345661" y="3434200"/>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g3a0fcacc84d_0_63"/>
            <p:cNvSpPr/>
            <p:nvPr/>
          </p:nvSpPr>
          <p:spPr>
            <a:xfrm>
              <a:off x="1450398" y="3434200"/>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3" name="Google Shape;1953;g3a0fcacc84d_0_63"/>
          <p:cNvSpPr/>
          <p:nvPr/>
        </p:nvSpPr>
        <p:spPr>
          <a:xfrm flipH="1">
            <a:off x="316342" y="3738950"/>
            <a:ext cx="1917565" cy="1025628"/>
          </a:xfrm>
          <a:custGeom>
            <a:rect b="b" l="l" r="r" t="t"/>
            <a:pathLst>
              <a:path extrusionOk="0" h="949656" w="1775523">
                <a:moveTo>
                  <a:pt x="1439418" y="0"/>
                </a:moveTo>
                <a:lnTo>
                  <a:pt x="336232" y="0"/>
                </a:lnTo>
                <a:cubicBezTo>
                  <a:pt x="151320" y="0"/>
                  <a:pt x="0" y="151321"/>
                  <a:pt x="0" y="336233"/>
                </a:cubicBezTo>
                <a:lnTo>
                  <a:pt x="0" y="336233"/>
                </a:lnTo>
                <a:cubicBezTo>
                  <a:pt x="0" y="521145"/>
                  <a:pt x="151320" y="672465"/>
                  <a:pt x="336232" y="672465"/>
                </a:cubicBezTo>
                <a:lnTo>
                  <a:pt x="1208913" y="672465"/>
                </a:lnTo>
                <a:cubicBezTo>
                  <a:pt x="1243330" y="724091"/>
                  <a:pt x="1406017" y="956183"/>
                  <a:pt x="1544828" y="949516"/>
                </a:cubicBezTo>
                <a:lnTo>
                  <a:pt x="1545018" y="949516"/>
                </a:lnTo>
                <a:cubicBezTo>
                  <a:pt x="1551940" y="949516"/>
                  <a:pt x="1555750" y="941515"/>
                  <a:pt x="1551305" y="936181"/>
                </a:cubicBezTo>
                <a:cubicBezTo>
                  <a:pt x="1540700" y="923481"/>
                  <a:pt x="1529143" y="904431"/>
                  <a:pt x="1523365" y="893763"/>
                </a:cubicBezTo>
                <a:cubicBezTo>
                  <a:pt x="1516825" y="881761"/>
                  <a:pt x="1463993" y="766191"/>
                  <a:pt x="1473073" y="670751"/>
                </a:cubicBezTo>
                <a:cubicBezTo>
                  <a:pt x="1642300" y="653669"/>
                  <a:pt x="1775524" y="509778"/>
                  <a:pt x="1775524" y="336233"/>
                </a:cubicBezTo>
                <a:lnTo>
                  <a:pt x="1775524" y="336233"/>
                </a:lnTo>
                <a:cubicBezTo>
                  <a:pt x="1775524" y="151321"/>
                  <a:pt x="1624203" y="0"/>
                  <a:pt x="1439291" y="0"/>
                </a:cubicBezTo>
                <a:close/>
              </a:path>
            </a:pathLst>
          </a:custGeom>
          <a:solidFill>
            <a:srgbClr val="E0666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4" name="Google Shape;1954;g3a0fcacc84d_0_63"/>
          <p:cNvSpPr/>
          <p:nvPr/>
        </p:nvSpPr>
        <p:spPr>
          <a:xfrm>
            <a:off x="4875000" y="1575475"/>
            <a:ext cx="3103500" cy="3257400"/>
          </a:xfrm>
          <a:prstGeom prst="roundRect">
            <a:avLst>
              <a:gd fmla="val 4934" name="adj"/>
            </a:avLst>
          </a:prstGeom>
          <a:solidFill>
            <a:schemeClr val="lt2"/>
          </a:solidFill>
          <a:ln>
            <a:noFill/>
          </a:ln>
          <a:effectLst>
            <a:outerShdw blurRad="57150" rotWithShape="0" algn="bl" dist="19050">
              <a:srgbClr val="000000">
                <a:alpha val="1176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55" name="Google Shape;1955;g3a0fcacc84d_0_63"/>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1956" name="Google Shape;1956;g3a0fcacc84d_0_63"/>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1957" name="Google Shape;1957;g3a0fcacc84d_0_63"/>
          <p:cNvSpPr txBox="1"/>
          <p:nvPr/>
        </p:nvSpPr>
        <p:spPr>
          <a:xfrm>
            <a:off x="453575" y="3821125"/>
            <a:ext cx="1643100" cy="52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2"/>
                </a:solidFill>
                <a:latin typeface="Lexend"/>
                <a:ea typeface="Lexend"/>
                <a:cs typeface="Lexend"/>
                <a:sym typeface="Lexend"/>
              </a:rPr>
              <a:t>Fun Facts</a:t>
            </a:r>
            <a:endParaRPr b="0" i="0" sz="2400" u="none" cap="none" strike="noStrike">
              <a:solidFill>
                <a:schemeClr val="lt2"/>
              </a:solidFill>
              <a:latin typeface="Lexend"/>
              <a:ea typeface="Lexend"/>
              <a:cs typeface="Lexend"/>
              <a:sym typeface="Lexend"/>
            </a:endParaRPr>
          </a:p>
        </p:txBody>
      </p:sp>
      <p:sp>
        <p:nvSpPr>
          <p:cNvPr id="1958" name="Google Shape;1958;g3a0fcacc84d_0_63"/>
          <p:cNvSpPr txBox="1"/>
          <p:nvPr/>
        </p:nvSpPr>
        <p:spPr>
          <a:xfrm>
            <a:off x="2233900" y="3559525"/>
            <a:ext cx="2258400" cy="10467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Lexend Light"/>
              <a:buChar char="●"/>
            </a:pPr>
            <a:r>
              <a:rPr lang="en">
                <a:solidFill>
                  <a:schemeClr val="dk1"/>
                </a:solidFill>
                <a:latin typeface="Lexend Light"/>
                <a:ea typeface="Lexend Light"/>
                <a:cs typeface="Lexend Light"/>
                <a:sym typeface="Lexend Light"/>
              </a:rPr>
              <a:t>Only ever watches a movie once.</a:t>
            </a:r>
            <a:endParaRPr>
              <a:solidFill>
                <a:schemeClr val="dk1"/>
              </a:solidFill>
              <a:latin typeface="Lexend Light"/>
              <a:ea typeface="Lexend Light"/>
              <a:cs typeface="Lexend Light"/>
              <a:sym typeface="Lexend Light"/>
            </a:endParaRPr>
          </a:p>
          <a:p>
            <a:pPr indent="-317500" lvl="0" marL="457200" marR="0" rtl="0" algn="l">
              <a:lnSpc>
                <a:spcPct val="100000"/>
              </a:lnSpc>
              <a:spcBef>
                <a:spcPts val="0"/>
              </a:spcBef>
              <a:spcAft>
                <a:spcPts val="0"/>
              </a:spcAft>
              <a:buClr>
                <a:schemeClr val="dk1"/>
              </a:buClr>
              <a:buSzPts val="1400"/>
              <a:buFont typeface="Lexend Light"/>
              <a:buChar char="●"/>
            </a:pPr>
            <a:r>
              <a:rPr lang="en">
                <a:solidFill>
                  <a:schemeClr val="dk1"/>
                </a:solidFill>
                <a:latin typeface="Lexend Light"/>
                <a:ea typeface="Lexend Light"/>
                <a:cs typeface="Lexend Light"/>
                <a:sym typeface="Lexend Light"/>
              </a:rPr>
              <a:t>Also watches them in two halves.</a:t>
            </a:r>
            <a:endParaRPr>
              <a:solidFill>
                <a:schemeClr val="dk1"/>
              </a:solidFill>
              <a:latin typeface="Lexend Light"/>
              <a:ea typeface="Lexend Light"/>
              <a:cs typeface="Lexend Light"/>
              <a:sym typeface="Lexend Light"/>
            </a:endParaRPr>
          </a:p>
        </p:txBody>
      </p:sp>
      <p:sp>
        <p:nvSpPr>
          <p:cNvPr id="1959" name="Google Shape;1959;g3a0fcacc84d_0_63"/>
          <p:cNvSpPr txBox="1"/>
          <p:nvPr/>
        </p:nvSpPr>
        <p:spPr>
          <a:xfrm>
            <a:off x="4875000" y="1684625"/>
            <a:ext cx="3103500" cy="30801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Clr>
                <a:schemeClr val="dk1"/>
              </a:buClr>
              <a:buSzPts val="1500"/>
              <a:buFont typeface="Lexend Light"/>
              <a:buChar char="●"/>
            </a:pPr>
            <a:r>
              <a:rPr b="0" i="0" lang="en" sz="1500" u="none" cap="none" strike="noStrike">
                <a:solidFill>
                  <a:schemeClr val="dk1"/>
                </a:solidFill>
                <a:latin typeface="Lexend Light"/>
                <a:ea typeface="Lexend Light"/>
                <a:cs typeface="Lexend Light"/>
                <a:sym typeface="Lexend Light"/>
              </a:rPr>
              <a:t>Bachelor’s in </a:t>
            </a:r>
            <a:r>
              <a:rPr lang="en" sz="1500">
                <a:solidFill>
                  <a:schemeClr val="dk1"/>
                </a:solidFill>
                <a:latin typeface="Lexend Light"/>
                <a:ea typeface="Lexend Light"/>
                <a:cs typeface="Lexend Light"/>
                <a:sym typeface="Lexend Light"/>
              </a:rPr>
              <a:t>biomedical engineering</a:t>
            </a:r>
            <a:r>
              <a:rPr b="0" i="0" lang="en" sz="1500" u="none" cap="none" strike="noStrike">
                <a:solidFill>
                  <a:schemeClr val="dk1"/>
                </a:solidFill>
                <a:latin typeface="Lexend Light"/>
                <a:ea typeface="Lexend Light"/>
                <a:cs typeface="Lexend Light"/>
                <a:sym typeface="Lexend Light"/>
              </a:rPr>
              <a:t> from </a:t>
            </a:r>
            <a:r>
              <a:rPr b="1" i="0" lang="en" sz="1500" u="none" cap="none" strike="noStrike">
                <a:solidFill>
                  <a:srgbClr val="355770"/>
                </a:solidFill>
                <a:latin typeface="Lexend"/>
                <a:ea typeface="Lexend"/>
                <a:cs typeface="Lexend"/>
                <a:sym typeface="Lexend"/>
              </a:rPr>
              <a:t>Universidad Nacional de </a:t>
            </a:r>
            <a:r>
              <a:rPr b="1" lang="en" sz="1500">
                <a:solidFill>
                  <a:srgbClr val="355770"/>
                </a:solidFill>
                <a:latin typeface="Lexend"/>
                <a:ea typeface="Lexend"/>
                <a:cs typeface="Lexend"/>
                <a:sym typeface="Lexend"/>
              </a:rPr>
              <a:t>Córdoba</a:t>
            </a:r>
            <a:r>
              <a:rPr b="1" lang="en" sz="1500">
                <a:solidFill>
                  <a:schemeClr val="dk1"/>
                </a:solidFill>
                <a:latin typeface="Lexend"/>
                <a:ea typeface="Lexend"/>
                <a:cs typeface="Lexend"/>
                <a:sym typeface="Lexend"/>
              </a:rPr>
              <a:t> </a:t>
            </a:r>
            <a:r>
              <a:rPr b="0" i="0" lang="en" sz="1500" u="none" cap="none" strike="noStrike">
                <a:solidFill>
                  <a:schemeClr val="dk1"/>
                </a:solidFill>
                <a:latin typeface="Lexend Light"/>
                <a:ea typeface="Lexend Light"/>
                <a:cs typeface="Lexend Light"/>
                <a:sym typeface="Lexend Light"/>
              </a:rPr>
              <a:t>in 202</a:t>
            </a:r>
            <a:r>
              <a:rPr lang="en" sz="1500">
                <a:solidFill>
                  <a:schemeClr val="dk1"/>
                </a:solidFill>
                <a:latin typeface="Lexend Light"/>
                <a:ea typeface="Lexend Light"/>
                <a:cs typeface="Lexend Light"/>
                <a:sym typeface="Lexend Light"/>
              </a:rPr>
              <a:t>2</a:t>
            </a:r>
            <a:endParaRPr b="0" i="0" sz="1500" u="none" cap="none" strike="noStrike">
              <a:solidFill>
                <a:schemeClr val="dk1"/>
              </a:solidFill>
              <a:latin typeface="Lexend Light"/>
              <a:ea typeface="Lexend Light"/>
              <a:cs typeface="Lexend Light"/>
              <a:sym typeface="Lexend Light"/>
            </a:endParaRPr>
          </a:p>
          <a:p>
            <a:pPr indent="-323850" lvl="0" marL="457200" marR="0" rtl="0" algn="l">
              <a:lnSpc>
                <a:spcPct val="100000"/>
              </a:lnSpc>
              <a:spcBef>
                <a:spcPts val="0"/>
              </a:spcBef>
              <a:spcAft>
                <a:spcPts val="0"/>
              </a:spcAft>
              <a:buClr>
                <a:schemeClr val="dk1"/>
              </a:buClr>
              <a:buSzPts val="1500"/>
              <a:buFont typeface="Lexend Light"/>
              <a:buChar char="●"/>
            </a:pPr>
            <a:r>
              <a:rPr b="0" i="0" lang="en" sz="1500" u="none" cap="none" strike="noStrike">
                <a:solidFill>
                  <a:schemeClr val="dk1"/>
                </a:solidFill>
                <a:latin typeface="Lexend Light"/>
                <a:ea typeface="Lexend Light"/>
                <a:cs typeface="Lexend Light"/>
                <a:sym typeface="Lexend Light"/>
              </a:rPr>
              <a:t>Master’s in </a:t>
            </a:r>
            <a:r>
              <a:rPr lang="en" sz="1500">
                <a:solidFill>
                  <a:schemeClr val="dk1"/>
                </a:solidFill>
                <a:latin typeface="Lexend Light"/>
                <a:ea typeface="Lexend Light"/>
                <a:cs typeface="Lexend Light"/>
                <a:sym typeface="Lexend Light"/>
              </a:rPr>
              <a:t>data science</a:t>
            </a:r>
            <a:r>
              <a:rPr b="0" i="0" lang="en" sz="1500" u="none" cap="none" strike="noStrike">
                <a:solidFill>
                  <a:schemeClr val="dk1"/>
                </a:solidFill>
                <a:latin typeface="Lexend Light"/>
                <a:ea typeface="Lexend Light"/>
                <a:cs typeface="Lexend Light"/>
                <a:sym typeface="Lexend Light"/>
              </a:rPr>
              <a:t> from </a:t>
            </a:r>
            <a:r>
              <a:rPr b="1" i="0" lang="en" sz="1500" u="none" cap="none" strike="noStrike">
                <a:solidFill>
                  <a:srgbClr val="DE7008"/>
                </a:solidFill>
                <a:latin typeface="Lexend"/>
                <a:ea typeface="Lexend"/>
                <a:cs typeface="Lexend"/>
                <a:sym typeface="Lexend"/>
              </a:rPr>
              <a:t>Auburn</a:t>
            </a:r>
            <a:r>
              <a:rPr b="0" i="0" lang="en" sz="1500" u="none" cap="none" strike="noStrike">
                <a:solidFill>
                  <a:schemeClr val="dk1"/>
                </a:solidFill>
                <a:latin typeface="Lexend Light"/>
                <a:ea typeface="Lexend Light"/>
                <a:cs typeface="Lexend Light"/>
                <a:sym typeface="Lexend Light"/>
              </a:rPr>
              <a:t> </a:t>
            </a:r>
            <a:r>
              <a:rPr lang="en" sz="1500">
                <a:solidFill>
                  <a:schemeClr val="dk1"/>
                </a:solidFill>
                <a:latin typeface="Lexend Light"/>
                <a:ea typeface="Lexend Light"/>
                <a:cs typeface="Lexend Light"/>
                <a:sym typeface="Lexend Light"/>
              </a:rPr>
              <a:t>now ongoing</a:t>
            </a:r>
            <a:endParaRPr b="0" i="0" sz="1500" u="none" cap="none" strike="noStrike">
              <a:solidFill>
                <a:schemeClr val="dk1"/>
              </a:solidFill>
              <a:latin typeface="Lexend Light"/>
              <a:ea typeface="Lexend Light"/>
              <a:cs typeface="Lexend Light"/>
              <a:sym typeface="Lexend Light"/>
            </a:endParaRPr>
          </a:p>
          <a:p>
            <a:pPr indent="-323850" lvl="0" marL="457200" marR="0" rtl="0" algn="l">
              <a:lnSpc>
                <a:spcPct val="100000"/>
              </a:lnSpc>
              <a:spcBef>
                <a:spcPts val="0"/>
              </a:spcBef>
              <a:spcAft>
                <a:spcPts val="0"/>
              </a:spcAft>
              <a:buClr>
                <a:schemeClr val="dk1"/>
              </a:buClr>
              <a:buSzPts val="1500"/>
              <a:buFont typeface="Lexend Light"/>
              <a:buChar char="●"/>
            </a:pPr>
            <a:r>
              <a:rPr b="0" i="0" lang="en" sz="1500" u="none" cap="none" strike="noStrike">
                <a:solidFill>
                  <a:schemeClr val="dk1"/>
                </a:solidFill>
                <a:latin typeface="Lexend Light"/>
                <a:ea typeface="Lexend Light"/>
                <a:cs typeface="Lexend Light"/>
                <a:sym typeface="Lexend Light"/>
              </a:rPr>
              <a:t>Doctorate in CSSE </a:t>
            </a:r>
            <a:r>
              <a:rPr lang="en" sz="1500">
                <a:solidFill>
                  <a:schemeClr val="dk1"/>
                </a:solidFill>
                <a:latin typeface="Lexend Light"/>
                <a:ea typeface="Lexend Light"/>
                <a:cs typeface="Lexend Light"/>
                <a:sym typeface="Lexend Light"/>
              </a:rPr>
              <a:t>coming up</a:t>
            </a:r>
            <a:endParaRPr b="0" i="0" sz="1500" u="none" cap="none" strike="noStrike">
              <a:solidFill>
                <a:schemeClr val="dk1"/>
              </a:solidFill>
              <a:latin typeface="Lexend Light"/>
              <a:ea typeface="Lexend Light"/>
              <a:cs typeface="Lexend Light"/>
              <a:sym typeface="Lexend Light"/>
            </a:endParaRPr>
          </a:p>
          <a:p>
            <a:pPr indent="-323850" lvl="0" marL="457200" marR="0" rtl="0" algn="l">
              <a:lnSpc>
                <a:spcPct val="100000"/>
              </a:lnSpc>
              <a:spcBef>
                <a:spcPts val="0"/>
              </a:spcBef>
              <a:spcAft>
                <a:spcPts val="0"/>
              </a:spcAft>
              <a:buClr>
                <a:schemeClr val="dk1"/>
              </a:buClr>
              <a:buSzPts val="1500"/>
              <a:buFont typeface="Lexend Light"/>
              <a:buChar char="●"/>
            </a:pPr>
            <a:r>
              <a:rPr b="0" i="0" lang="en" sz="1500" u="none" cap="none" strike="noStrike">
                <a:solidFill>
                  <a:schemeClr val="dk1"/>
                </a:solidFill>
                <a:latin typeface="Lexend Light"/>
                <a:ea typeface="Lexend Light"/>
                <a:cs typeface="Lexend Light"/>
                <a:sym typeface="Lexend Light"/>
              </a:rPr>
              <a:t>Research focus on </a:t>
            </a:r>
            <a:r>
              <a:rPr lang="en" sz="1500">
                <a:solidFill>
                  <a:schemeClr val="dk1"/>
                </a:solidFill>
                <a:latin typeface="Lexend Light"/>
                <a:ea typeface="Lexend Light"/>
                <a:cs typeface="Lexend Light"/>
                <a:sym typeface="Lexend Light"/>
              </a:rPr>
              <a:t>bioinformatics applications of data science and machine learning</a:t>
            </a:r>
            <a:endParaRPr b="0" i="0" sz="1500" u="none" cap="none" strike="noStrike">
              <a:solidFill>
                <a:schemeClr val="dk1"/>
              </a:solidFill>
              <a:latin typeface="Lexend Light"/>
              <a:ea typeface="Lexend Light"/>
              <a:cs typeface="Lexend Light"/>
              <a:sym typeface="Lexend Light"/>
            </a:endParaRPr>
          </a:p>
        </p:txBody>
      </p:sp>
      <p:grpSp>
        <p:nvGrpSpPr>
          <p:cNvPr id="1960" name="Google Shape;1960;g3a0fcacc84d_0_63"/>
          <p:cNvGrpSpPr/>
          <p:nvPr/>
        </p:nvGrpSpPr>
        <p:grpSpPr>
          <a:xfrm>
            <a:off x="3047921" y="1918650"/>
            <a:ext cx="1642980" cy="1139694"/>
            <a:chOff x="-1501353" y="1025810"/>
            <a:chExt cx="1717700" cy="1191525"/>
          </a:xfrm>
        </p:grpSpPr>
        <p:sp>
          <p:nvSpPr>
            <p:cNvPr id="1961" name="Google Shape;1961;g3a0fcacc84d_0_63"/>
            <p:cNvSpPr/>
            <p:nvPr/>
          </p:nvSpPr>
          <p:spPr>
            <a:xfrm>
              <a:off x="-1501353" y="1890733"/>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rgbClr val="75AE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2" name="Google Shape;1962;g3a0fcacc84d_0_63"/>
            <p:cNvSpPr/>
            <p:nvPr/>
          </p:nvSpPr>
          <p:spPr>
            <a:xfrm>
              <a:off x="-1501353" y="1674482"/>
              <a:ext cx="1717700" cy="326643"/>
            </a:xfrm>
            <a:custGeom>
              <a:rect b="b" l="l" r="r" t="t"/>
              <a:pathLst>
                <a:path extrusionOk="0" h="326643" w="1717700">
                  <a:moveTo>
                    <a:pt x="0" y="0"/>
                  </a:moveTo>
                  <a:lnTo>
                    <a:pt x="1285361" y="0"/>
                  </a:lnTo>
                  <a:lnTo>
                    <a:pt x="1717700" y="326643"/>
                  </a:lnTo>
                  <a:lnTo>
                    <a:pt x="432340" y="326643"/>
                  </a:lnTo>
                  <a:lnTo>
                    <a:pt x="0" y="0"/>
                  </a:lnTo>
                  <a:close/>
                </a:path>
              </a:pathLst>
            </a:custGeom>
            <a:solidFill>
              <a:schemeClr val="lt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3" name="Google Shape;1963;g3a0fcacc84d_0_63"/>
            <p:cNvSpPr/>
            <p:nvPr/>
          </p:nvSpPr>
          <p:spPr>
            <a:xfrm>
              <a:off x="-1501353" y="1458272"/>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rgbClr val="F6B60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4" name="Google Shape;1964;g3a0fcacc84d_0_63"/>
            <p:cNvSpPr/>
            <p:nvPr/>
          </p:nvSpPr>
          <p:spPr>
            <a:xfrm>
              <a:off x="-1501353" y="1242021"/>
              <a:ext cx="1717700" cy="326643"/>
            </a:xfrm>
            <a:custGeom>
              <a:rect b="b" l="l" r="r" t="t"/>
              <a:pathLst>
                <a:path extrusionOk="0" h="326643" w="1717700">
                  <a:moveTo>
                    <a:pt x="0" y="0"/>
                  </a:moveTo>
                  <a:lnTo>
                    <a:pt x="1285361" y="0"/>
                  </a:lnTo>
                  <a:lnTo>
                    <a:pt x="1717700" y="326643"/>
                  </a:lnTo>
                  <a:lnTo>
                    <a:pt x="432340" y="326643"/>
                  </a:lnTo>
                  <a:lnTo>
                    <a:pt x="0" y="0"/>
                  </a:lnTo>
                  <a:close/>
                </a:path>
              </a:pathLst>
            </a:custGeom>
            <a:solidFill>
              <a:schemeClr val="lt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5" name="Google Shape;1965;g3a0fcacc84d_0_63"/>
            <p:cNvSpPr/>
            <p:nvPr/>
          </p:nvSpPr>
          <p:spPr>
            <a:xfrm>
              <a:off x="-1501353" y="1025810"/>
              <a:ext cx="1717700" cy="326602"/>
            </a:xfrm>
            <a:custGeom>
              <a:rect b="b" l="l" r="r" t="t"/>
              <a:pathLst>
                <a:path extrusionOk="0" h="326602" w="1717700">
                  <a:moveTo>
                    <a:pt x="0" y="0"/>
                  </a:moveTo>
                  <a:lnTo>
                    <a:pt x="1285361" y="0"/>
                  </a:lnTo>
                  <a:lnTo>
                    <a:pt x="1717700" y="326603"/>
                  </a:lnTo>
                  <a:lnTo>
                    <a:pt x="432340" y="326603"/>
                  </a:lnTo>
                  <a:lnTo>
                    <a:pt x="0" y="0"/>
                  </a:lnTo>
                  <a:close/>
                </a:path>
              </a:pathLst>
            </a:custGeom>
            <a:solidFill>
              <a:srgbClr val="75AE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66" name="Google Shape;1966;g3a0fcacc84d_0_63"/>
          <p:cNvSpPr txBox="1"/>
          <p:nvPr>
            <p:ph type="title"/>
          </p:nvPr>
        </p:nvSpPr>
        <p:spPr>
          <a:xfrm>
            <a:off x="1579100" y="511825"/>
            <a:ext cx="44940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a:t>About Victoria</a:t>
            </a:r>
            <a:endParaRPr/>
          </a:p>
        </p:txBody>
      </p:sp>
      <p:sp>
        <p:nvSpPr>
          <p:cNvPr id="1967" name="Google Shape;1967;g3a0fcacc84d_0_63"/>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pic>
        <p:nvPicPr>
          <p:cNvPr id="1968" name="Google Shape;1968;g3a0fcacc84d_0_63" title="IMG_0090.jpg"/>
          <p:cNvPicPr preferRelativeResize="0"/>
          <p:nvPr/>
        </p:nvPicPr>
        <p:blipFill rotWithShape="1">
          <a:blip r:embed="rId3">
            <a:alphaModFix/>
          </a:blip>
          <a:srcRect b="28860" l="0" r="0" t="31429"/>
          <a:stretch/>
        </p:blipFill>
        <p:spPr>
          <a:xfrm>
            <a:off x="1168050" y="1761875"/>
            <a:ext cx="2712300" cy="1436100"/>
          </a:xfrm>
          <a:prstGeom prst="round2SameRect">
            <a:avLst>
              <a:gd fmla="val 0" name="adj1"/>
              <a:gd fmla="val 4229" name="adj2"/>
            </a:avLst>
          </a:prstGeom>
          <a:noFill/>
          <a:ln>
            <a:noFill/>
          </a:ln>
        </p:spPr>
      </p:pic>
      <p:pic>
        <p:nvPicPr>
          <p:cNvPr id="1969" name="Google Shape;1969;g3a0fcacc84d_0_63"/>
          <p:cNvPicPr preferRelativeResize="0"/>
          <p:nvPr/>
        </p:nvPicPr>
        <p:blipFill>
          <a:blip r:embed="rId4">
            <a:alphaModFix/>
          </a:blip>
          <a:stretch>
            <a:fillRect/>
          </a:stretch>
        </p:blipFill>
        <p:spPr>
          <a:xfrm>
            <a:off x="6082849" y="674875"/>
            <a:ext cx="687818" cy="52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3"/>
          <p:cNvSpPr/>
          <p:nvPr/>
        </p:nvSpPr>
        <p:spPr>
          <a:xfrm>
            <a:off x="357202" y="1355246"/>
            <a:ext cx="8437500" cy="3521100"/>
          </a:xfrm>
          <a:prstGeom prst="roundRect">
            <a:avLst>
              <a:gd fmla="val 1969"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3"/>
          <p:cNvSpPr/>
          <p:nvPr/>
        </p:nvSpPr>
        <p:spPr>
          <a:xfrm>
            <a:off x="3545248" y="1794150"/>
            <a:ext cx="2248500" cy="2861700"/>
          </a:xfrm>
          <a:prstGeom prst="roundRect">
            <a:avLst>
              <a:gd fmla="val 4721" name="adj"/>
            </a:avLst>
          </a:prstGeom>
          <a:solidFill>
            <a:srgbClr val="93C47D"/>
          </a:solidFill>
          <a:ln>
            <a:noFill/>
          </a:ln>
          <a:effectLst>
            <a:outerShdw blurRad="57150"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3"/>
          <p:cNvSpPr/>
          <p:nvPr/>
        </p:nvSpPr>
        <p:spPr>
          <a:xfrm>
            <a:off x="6130096" y="1794150"/>
            <a:ext cx="2248500" cy="2861700"/>
          </a:xfrm>
          <a:prstGeom prst="roundRect">
            <a:avLst>
              <a:gd fmla="val 4721" name="adj"/>
            </a:avLst>
          </a:prstGeom>
          <a:solidFill>
            <a:srgbClr val="6AA84F"/>
          </a:solidFill>
          <a:ln>
            <a:noFill/>
          </a:ln>
          <a:effectLst>
            <a:outerShdw blurRad="57150"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3"/>
          <p:cNvSpPr/>
          <p:nvPr/>
        </p:nvSpPr>
        <p:spPr>
          <a:xfrm>
            <a:off x="960400" y="1794150"/>
            <a:ext cx="2248500" cy="2861700"/>
          </a:xfrm>
          <a:prstGeom prst="roundRect">
            <a:avLst>
              <a:gd fmla="val 4721" name="adj"/>
            </a:avLst>
          </a:prstGeom>
          <a:solidFill>
            <a:srgbClr val="B6D7A8"/>
          </a:solidFill>
          <a:ln>
            <a:noFill/>
          </a:ln>
          <a:effectLst>
            <a:outerShdw blurRad="57150" rotWithShape="0" algn="bl" dir="2700000" dist="19050">
              <a:srgbClr val="000000">
                <a:alpha val="5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8" name="Google Shape;1978;p3"/>
          <p:cNvGrpSpPr/>
          <p:nvPr/>
        </p:nvGrpSpPr>
        <p:grpSpPr>
          <a:xfrm>
            <a:off x="427350" y="1434150"/>
            <a:ext cx="277873" cy="68400"/>
            <a:chOff x="520925" y="1460325"/>
            <a:chExt cx="277873" cy="68400"/>
          </a:xfrm>
        </p:grpSpPr>
        <p:sp>
          <p:nvSpPr>
            <p:cNvPr id="1979" name="Google Shape;1979;p3"/>
            <p:cNvSpPr/>
            <p:nvPr/>
          </p:nvSpPr>
          <p:spPr>
            <a:xfrm>
              <a:off x="520925" y="1460325"/>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3"/>
            <p:cNvSpPr/>
            <p:nvPr/>
          </p:nvSpPr>
          <p:spPr>
            <a:xfrm>
              <a:off x="625661" y="1460325"/>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3"/>
            <p:cNvSpPr/>
            <p:nvPr/>
          </p:nvSpPr>
          <p:spPr>
            <a:xfrm>
              <a:off x="730398" y="1460325"/>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2" name="Google Shape;1982;p3"/>
          <p:cNvSpPr txBox="1"/>
          <p:nvPr>
            <p:ph type="title"/>
          </p:nvPr>
        </p:nvSpPr>
        <p:spPr>
          <a:xfrm>
            <a:off x="209775" y="468575"/>
            <a:ext cx="75180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a:t>What’s on the agenda?</a:t>
            </a:r>
            <a:endParaRPr/>
          </a:p>
        </p:txBody>
      </p:sp>
      <p:sp>
        <p:nvSpPr>
          <p:cNvPr id="1983" name="Google Shape;1983;p3"/>
          <p:cNvSpPr txBox="1"/>
          <p:nvPr/>
        </p:nvSpPr>
        <p:spPr>
          <a:xfrm>
            <a:off x="960550" y="3541625"/>
            <a:ext cx="22485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Lexend"/>
                <a:ea typeface="Lexend"/>
                <a:cs typeface="Lexend"/>
                <a:sym typeface="Lexend"/>
              </a:rPr>
              <a:t>Bio 101:</a:t>
            </a:r>
            <a:r>
              <a:rPr b="0" i="0" lang="en" sz="1800" u="none" cap="none" strike="noStrike">
                <a:solidFill>
                  <a:schemeClr val="dk1"/>
                </a:solidFill>
                <a:latin typeface="Lexend Medium"/>
                <a:ea typeface="Lexend Medium"/>
                <a:cs typeface="Lexend Medium"/>
                <a:sym typeface="Lexend Medium"/>
              </a:rPr>
              <a:t> A Quick Refresh</a:t>
            </a:r>
            <a:endParaRPr b="0" i="0" sz="1800" u="none" cap="none" strike="noStrike">
              <a:solidFill>
                <a:schemeClr val="dk1"/>
              </a:solidFill>
              <a:latin typeface="Lexend Medium"/>
              <a:ea typeface="Lexend Medium"/>
              <a:cs typeface="Lexend Medium"/>
              <a:sym typeface="Lexend Medium"/>
            </a:endParaRPr>
          </a:p>
        </p:txBody>
      </p:sp>
      <p:sp>
        <p:nvSpPr>
          <p:cNvPr id="1984" name="Google Shape;1984;p3"/>
          <p:cNvSpPr txBox="1"/>
          <p:nvPr/>
        </p:nvSpPr>
        <p:spPr>
          <a:xfrm>
            <a:off x="3545250" y="3541625"/>
            <a:ext cx="2248500" cy="738900"/>
          </a:xfrm>
          <a:prstGeom prst="rect">
            <a:avLst/>
          </a:prstGeom>
          <a:noFill/>
          <a:ln>
            <a:noFill/>
          </a:ln>
          <a:effectLst>
            <a:outerShdw blurRad="57150" rotWithShape="0" algn="bl">
              <a:schemeClr val="lt2">
                <a:alpha val="49803"/>
              </a:scheme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Lexend"/>
                <a:ea typeface="Lexend"/>
                <a:cs typeface="Lexend"/>
                <a:sym typeface="Lexend"/>
              </a:rPr>
              <a:t>Where it All Began</a:t>
            </a:r>
            <a:endParaRPr b="1" i="0" sz="1800" u="none" cap="none" strike="noStrike">
              <a:solidFill>
                <a:schemeClr val="dk1"/>
              </a:solidFill>
              <a:latin typeface="Lexend"/>
              <a:ea typeface="Lexend"/>
              <a:cs typeface="Lexend"/>
              <a:sym typeface="Lexend"/>
            </a:endParaRPr>
          </a:p>
        </p:txBody>
      </p:sp>
      <p:sp>
        <p:nvSpPr>
          <p:cNvPr id="1985" name="Google Shape;1985;p3"/>
          <p:cNvSpPr txBox="1"/>
          <p:nvPr/>
        </p:nvSpPr>
        <p:spPr>
          <a:xfrm>
            <a:off x="6129950" y="3541625"/>
            <a:ext cx="2248500" cy="738900"/>
          </a:xfrm>
          <a:prstGeom prst="rect">
            <a:avLst/>
          </a:prstGeom>
          <a:noFill/>
          <a:ln>
            <a:noFill/>
          </a:ln>
          <a:effectLst>
            <a:outerShdw blurRad="57150" rotWithShape="0" algn="bl">
              <a:schemeClr val="lt2"/>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Lexend"/>
                <a:ea typeface="Lexend"/>
                <a:cs typeface="Lexend"/>
                <a:sym typeface="Lexend"/>
              </a:rPr>
              <a:t>What We’re Up to Now</a:t>
            </a:r>
            <a:endParaRPr b="1" i="0" sz="1800" u="none" cap="none" strike="noStrike">
              <a:solidFill>
                <a:schemeClr val="dk1"/>
              </a:solidFill>
              <a:latin typeface="Lexend"/>
              <a:ea typeface="Lexend"/>
              <a:cs typeface="Lexend"/>
              <a:sym typeface="Lexend"/>
            </a:endParaRPr>
          </a:p>
        </p:txBody>
      </p:sp>
      <p:sp>
        <p:nvSpPr>
          <p:cNvPr id="1986" name="Google Shape;1986;p3"/>
          <p:cNvSpPr txBox="1"/>
          <p:nvPr/>
        </p:nvSpPr>
        <p:spPr>
          <a:xfrm>
            <a:off x="1117300" y="4224750"/>
            <a:ext cx="19350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Lexend"/>
                <a:ea typeface="Lexend"/>
                <a:cs typeface="Lexend"/>
                <a:sym typeface="Lexend"/>
              </a:rPr>
              <a:t>I’m sure it’s been a while.</a:t>
            </a:r>
            <a:endParaRPr b="1" i="0" sz="800" u="none" cap="none" strike="noStrike">
              <a:solidFill>
                <a:schemeClr val="dk1"/>
              </a:solidFill>
              <a:latin typeface="Lexend"/>
              <a:ea typeface="Lexend"/>
              <a:cs typeface="Lexend"/>
              <a:sym typeface="Lexend"/>
            </a:endParaRPr>
          </a:p>
        </p:txBody>
      </p:sp>
      <p:sp>
        <p:nvSpPr>
          <p:cNvPr id="1987" name="Google Shape;1987;p3"/>
          <p:cNvSpPr txBox="1"/>
          <p:nvPr/>
        </p:nvSpPr>
        <p:spPr>
          <a:xfrm>
            <a:off x="3702073" y="4224750"/>
            <a:ext cx="1935000" cy="307800"/>
          </a:xfrm>
          <a:prstGeom prst="rect">
            <a:avLst/>
          </a:prstGeom>
          <a:noFill/>
          <a:ln>
            <a:noFill/>
          </a:ln>
          <a:effectLst>
            <a:outerShdw blurRad="57150" rotWithShape="0" algn="bl">
              <a:schemeClr val="lt2">
                <a:alpha val="49803"/>
              </a:scheme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Lexend"/>
                <a:ea typeface="Lexend"/>
                <a:cs typeface="Lexend"/>
                <a:sym typeface="Lexend"/>
              </a:rPr>
              <a:t>The very first EASME project.</a:t>
            </a:r>
            <a:endParaRPr b="1" i="0" sz="800" u="none" cap="none" strike="noStrike">
              <a:solidFill>
                <a:schemeClr val="dk1"/>
              </a:solidFill>
              <a:latin typeface="Lexend"/>
              <a:ea typeface="Lexend"/>
              <a:cs typeface="Lexend"/>
              <a:sym typeface="Lexend"/>
            </a:endParaRPr>
          </a:p>
        </p:txBody>
      </p:sp>
      <p:sp>
        <p:nvSpPr>
          <p:cNvPr id="1988" name="Google Shape;1988;p3"/>
          <p:cNvSpPr txBox="1"/>
          <p:nvPr/>
        </p:nvSpPr>
        <p:spPr>
          <a:xfrm>
            <a:off x="6286700" y="4163100"/>
            <a:ext cx="1935000" cy="431100"/>
          </a:xfrm>
          <a:prstGeom prst="rect">
            <a:avLst/>
          </a:prstGeom>
          <a:noFill/>
          <a:ln>
            <a:noFill/>
          </a:ln>
          <a:effectLst>
            <a:outerShdw blurRad="57150" rotWithShape="0" algn="bl">
              <a:schemeClr val="lt2"/>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Lexend"/>
                <a:ea typeface="Lexend"/>
                <a:cs typeface="Lexend"/>
                <a:sym typeface="Lexend"/>
              </a:rPr>
              <a:t>I promise we’re not creating bioweapons.</a:t>
            </a:r>
            <a:endParaRPr b="1" i="0" sz="800" u="none" cap="none" strike="noStrike">
              <a:solidFill>
                <a:schemeClr val="dk1"/>
              </a:solidFill>
              <a:latin typeface="Lexend"/>
              <a:ea typeface="Lexend"/>
              <a:cs typeface="Lexend"/>
              <a:sym typeface="Lexend"/>
            </a:endParaRPr>
          </a:p>
        </p:txBody>
      </p:sp>
      <p:pic>
        <p:nvPicPr>
          <p:cNvPr id="1989" name="Google Shape;1989;p3"/>
          <p:cNvPicPr preferRelativeResize="0"/>
          <p:nvPr/>
        </p:nvPicPr>
        <p:blipFill rotWithShape="1">
          <a:blip r:embed="rId3">
            <a:alphaModFix/>
          </a:blip>
          <a:srcRect b="0" l="0" r="0" t="0"/>
          <a:stretch/>
        </p:blipFill>
        <p:spPr>
          <a:xfrm>
            <a:off x="1210912" y="1794150"/>
            <a:ext cx="1747475" cy="1747475"/>
          </a:xfrm>
          <a:prstGeom prst="rect">
            <a:avLst/>
          </a:prstGeom>
          <a:noFill/>
          <a:ln>
            <a:noFill/>
          </a:ln>
          <a:effectLst>
            <a:outerShdw blurRad="57150" rotWithShape="0" algn="bl" dir="2700000" dist="19050">
              <a:srgbClr val="000000">
                <a:alpha val="50000"/>
              </a:srgbClr>
            </a:outerShdw>
          </a:effectLst>
        </p:spPr>
      </p:pic>
      <p:pic>
        <p:nvPicPr>
          <p:cNvPr id="1990" name="Google Shape;1990;p3"/>
          <p:cNvPicPr preferRelativeResize="0"/>
          <p:nvPr/>
        </p:nvPicPr>
        <p:blipFill rotWithShape="1">
          <a:blip r:embed="rId4">
            <a:alphaModFix/>
          </a:blip>
          <a:srcRect b="0" l="0" r="0" t="0"/>
          <a:stretch/>
        </p:blipFill>
        <p:spPr>
          <a:xfrm>
            <a:off x="3795750" y="1794138"/>
            <a:ext cx="1747500" cy="1747500"/>
          </a:xfrm>
          <a:prstGeom prst="rect">
            <a:avLst/>
          </a:prstGeom>
          <a:noFill/>
          <a:ln>
            <a:noFill/>
          </a:ln>
          <a:effectLst>
            <a:outerShdw blurRad="57150" rotWithShape="0" algn="bl" dir="2700000" dist="19050">
              <a:srgbClr val="000000">
                <a:alpha val="50000"/>
              </a:srgbClr>
            </a:outerShdw>
          </a:effectLst>
        </p:spPr>
      </p:pic>
      <p:pic>
        <p:nvPicPr>
          <p:cNvPr id="1991" name="Google Shape;1991;p3"/>
          <p:cNvPicPr preferRelativeResize="0"/>
          <p:nvPr/>
        </p:nvPicPr>
        <p:blipFill rotWithShape="1">
          <a:blip r:embed="rId5">
            <a:alphaModFix/>
          </a:blip>
          <a:srcRect b="0" l="0" r="0" t="0"/>
          <a:stretch/>
        </p:blipFill>
        <p:spPr>
          <a:xfrm>
            <a:off x="6380450" y="1794138"/>
            <a:ext cx="1747500" cy="1747500"/>
          </a:xfrm>
          <a:prstGeom prst="rect">
            <a:avLst/>
          </a:prstGeom>
          <a:noFill/>
          <a:ln>
            <a:noFill/>
          </a:ln>
          <a:effectLst>
            <a:outerShdw blurRad="57150" rotWithShape="0" algn="bl" dir="2700000" dist="19050">
              <a:srgbClr val="000000">
                <a:alpha val="50000"/>
              </a:srgbClr>
            </a:outerShdw>
          </a:effectLst>
        </p:spPr>
      </p:pic>
      <p:sp>
        <p:nvSpPr>
          <p:cNvPr id="1992" name="Google Shape;1992;p3"/>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1993" name="Google Shape;1993;p3"/>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1994" name="Google Shape;1994;p3"/>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p4"/>
          <p:cNvSpPr/>
          <p:nvPr/>
        </p:nvSpPr>
        <p:spPr>
          <a:xfrm>
            <a:off x="342570" y="2317834"/>
            <a:ext cx="5772900" cy="24330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4"/>
          <p:cNvSpPr txBox="1"/>
          <p:nvPr>
            <p:ph idx="4" type="subTitle"/>
          </p:nvPr>
        </p:nvSpPr>
        <p:spPr>
          <a:xfrm>
            <a:off x="342725" y="2548200"/>
            <a:ext cx="5772900" cy="21651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1000"/>
              </a:spcBef>
              <a:spcAft>
                <a:spcPts val="0"/>
              </a:spcAft>
              <a:buSzPts val="1400"/>
              <a:buFont typeface="Lexend Light"/>
              <a:buChar char="●"/>
            </a:pPr>
            <a:r>
              <a:rPr lang="en" sz="1400"/>
              <a:t>Most of your cells contain deoxyribonucleic acid, or </a:t>
            </a:r>
            <a:r>
              <a:rPr b="1" lang="en" sz="1400">
                <a:latin typeface="Lexend"/>
                <a:ea typeface="Lexend"/>
                <a:cs typeface="Lexend"/>
                <a:sym typeface="Lexend"/>
              </a:rPr>
              <a:t>DNA</a:t>
            </a:r>
            <a:r>
              <a:rPr lang="en" sz="1400"/>
              <a:t>, made up of four base pairs: adenine (</a:t>
            </a:r>
            <a:r>
              <a:rPr b="1" lang="en" sz="1400">
                <a:latin typeface="Lexend"/>
                <a:ea typeface="Lexend"/>
                <a:cs typeface="Lexend"/>
                <a:sym typeface="Lexend"/>
              </a:rPr>
              <a:t>A</a:t>
            </a:r>
            <a:r>
              <a:rPr lang="en" sz="1400"/>
              <a:t>), thymine (</a:t>
            </a:r>
            <a:r>
              <a:rPr b="1" lang="en" sz="1400">
                <a:latin typeface="Lexend"/>
                <a:ea typeface="Lexend"/>
                <a:cs typeface="Lexend"/>
                <a:sym typeface="Lexend"/>
              </a:rPr>
              <a:t>T</a:t>
            </a:r>
            <a:r>
              <a:rPr lang="en" sz="1400"/>
              <a:t>), guanine (</a:t>
            </a:r>
            <a:r>
              <a:rPr b="1" lang="en" sz="1400">
                <a:latin typeface="Lexend"/>
                <a:ea typeface="Lexend"/>
                <a:cs typeface="Lexend"/>
                <a:sym typeface="Lexend"/>
              </a:rPr>
              <a:t>G</a:t>
            </a:r>
            <a:r>
              <a:rPr lang="en" sz="1400"/>
              <a:t>), and cytosine (</a:t>
            </a:r>
            <a:r>
              <a:rPr b="1" lang="en" sz="1400">
                <a:latin typeface="Lexend"/>
                <a:ea typeface="Lexend"/>
                <a:cs typeface="Lexend"/>
                <a:sym typeface="Lexend"/>
              </a:rPr>
              <a:t>C</a:t>
            </a:r>
            <a:r>
              <a:rPr lang="en" sz="1400"/>
              <a:t>).</a:t>
            </a:r>
            <a:endParaRPr sz="1400"/>
          </a:p>
          <a:p>
            <a:pPr indent="-317500" lvl="0" marL="457200" rtl="0" algn="l">
              <a:lnSpc>
                <a:spcPct val="100000"/>
              </a:lnSpc>
              <a:spcBef>
                <a:spcPts val="1000"/>
              </a:spcBef>
              <a:spcAft>
                <a:spcPts val="0"/>
              </a:spcAft>
              <a:buSzPts val="1400"/>
              <a:buFont typeface="Lexend Light"/>
              <a:buChar char="●"/>
            </a:pPr>
            <a:r>
              <a:rPr b="1" lang="en" sz="1400">
                <a:latin typeface="Lexend"/>
                <a:ea typeface="Lexend"/>
                <a:cs typeface="Lexend"/>
                <a:sym typeface="Lexend"/>
              </a:rPr>
              <a:t>Transcription</a:t>
            </a:r>
            <a:r>
              <a:rPr lang="en" sz="1400"/>
              <a:t> converts </a:t>
            </a:r>
            <a:r>
              <a:rPr b="1" lang="en" sz="1400">
                <a:latin typeface="Lexend"/>
                <a:ea typeface="Lexend"/>
                <a:cs typeface="Lexend"/>
                <a:sym typeface="Lexend"/>
              </a:rPr>
              <a:t>double-helix</a:t>
            </a:r>
            <a:r>
              <a:rPr lang="en" sz="1400"/>
              <a:t> DNA into </a:t>
            </a:r>
            <a:r>
              <a:rPr b="1" lang="en" sz="1400">
                <a:latin typeface="Lexend"/>
                <a:ea typeface="Lexend"/>
                <a:cs typeface="Lexend"/>
                <a:sym typeface="Lexend"/>
              </a:rPr>
              <a:t>single-helix RNA</a:t>
            </a:r>
            <a:r>
              <a:rPr lang="en" sz="1400"/>
              <a:t>, which replaces thymine (T) with uracil (</a:t>
            </a:r>
            <a:r>
              <a:rPr b="1" lang="en" sz="1400">
                <a:latin typeface="Lexend"/>
                <a:ea typeface="Lexend"/>
                <a:cs typeface="Lexend"/>
                <a:sym typeface="Lexend"/>
              </a:rPr>
              <a:t>U</a:t>
            </a:r>
            <a:r>
              <a:rPr lang="en" sz="1400"/>
              <a:t>).</a:t>
            </a:r>
            <a:endParaRPr sz="1400"/>
          </a:p>
          <a:p>
            <a:pPr indent="-317500" lvl="0" marL="457200" rtl="0" algn="l">
              <a:lnSpc>
                <a:spcPct val="100000"/>
              </a:lnSpc>
              <a:spcBef>
                <a:spcPts val="1000"/>
              </a:spcBef>
              <a:spcAft>
                <a:spcPts val="0"/>
              </a:spcAft>
              <a:buSzPts val="1400"/>
              <a:buFont typeface="Lexend Light"/>
              <a:buChar char="●"/>
            </a:pPr>
            <a:r>
              <a:rPr lang="en" sz="1400"/>
              <a:t>Ribosomes in your cells </a:t>
            </a:r>
            <a:r>
              <a:rPr b="1" lang="en" sz="1400">
                <a:latin typeface="Lexend"/>
                <a:ea typeface="Lexend"/>
                <a:cs typeface="Lexend"/>
                <a:sym typeface="Lexend"/>
              </a:rPr>
              <a:t>translate</a:t>
            </a:r>
            <a:r>
              <a:rPr lang="en" sz="1400"/>
              <a:t> RNA into a string of </a:t>
            </a:r>
            <a:r>
              <a:rPr b="1" lang="en" sz="1400">
                <a:latin typeface="Lexend"/>
                <a:ea typeface="Lexend"/>
                <a:cs typeface="Lexend"/>
                <a:sym typeface="Lexend"/>
              </a:rPr>
              <a:t>amino acids</a:t>
            </a:r>
            <a:r>
              <a:rPr lang="en" sz="1400"/>
              <a:t>, which then folds into a unique shape — this folded structure is a </a:t>
            </a:r>
            <a:r>
              <a:rPr b="1" lang="en" sz="1400">
                <a:latin typeface="Lexend"/>
                <a:ea typeface="Lexend"/>
                <a:cs typeface="Lexend"/>
                <a:sym typeface="Lexend"/>
              </a:rPr>
              <a:t>protein</a:t>
            </a:r>
            <a:r>
              <a:rPr lang="en" sz="1400"/>
              <a:t>.</a:t>
            </a:r>
            <a:endParaRPr sz="1400"/>
          </a:p>
        </p:txBody>
      </p:sp>
      <p:sp>
        <p:nvSpPr>
          <p:cNvPr id="2001" name="Google Shape;2001;p4"/>
          <p:cNvSpPr/>
          <p:nvPr/>
        </p:nvSpPr>
        <p:spPr>
          <a:xfrm>
            <a:off x="6653284" y="2317834"/>
            <a:ext cx="2149200" cy="24330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2" name="Google Shape;2002;p4"/>
          <p:cNvGrpSpPr/>
          <p:nvPr/>
        </p:nvGrpSpPr>
        <p:grpSpPr>
          <a:xfrm>
            <a:off x="6723459" y="2419159"/>
            <a:ext cx="277873" cy="68400"/>
            <a:chOff x="6723459" y="2419159"/>
            <a:chExt cx="277873" cy="68400"/>
          </a:xfrm>
        </p:grpSpPr>
        <p:sp>
          <p:nvSpPr>
            <p:cNvPr id="2003" name="Google Shape;2003;p4"/>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4"/>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4"/>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6" name="Google Shape;2006;p4"/>
          <p:cNvGrpSpPr/>
          <p:nvPr/>
        </p:nvGrpSpPr>
        <p:grpSpPr>
          <a:xfrm>
            <a:off x="412745" y="2419159"/>
            <a:ext cx="277873" cy="68400"/>
            <a:chOff x="412745" y="2419159"/>
            <a:chExt cx="277873" cy="68400"/>
          </a:xfrm>
        </p:grpSpPr>
        <p:sp>
          <p:nvSpPr>
            <p:cNvPr id="2007" name="Google Shape;2007;p4"/>
            <p:cNvSpPr/>
            <p:nvPr/>
          </p:nvSpPr>
          <p:spPr>
            <a:xfrm>
              <a:off x="412745"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4"/>
            <p:cNvSpPr/>
            <p:nvPr/>
          </p:nvSpPr>
          <p:spPr>
            <a:xfrm>
              <a:off x="517482"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4"/>
            <p:cNvSpPr/>
            <p:nvPr/>
          </p:nvSpPr>
          <p:spPr>
            <a:xfrm>
              <a:off x="622218"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0" name="Google Shape;2010;p4"/>
          <p:cNvSpPr txBox="1"/>
          <p:nvPr>
            <p:ph idx="5" type="subTitle"/>
          </p:nvPr>
        </p:nvSpPr>
        <p:spPr>
          <a:xfrm>
            <a:off x="6723450" y="2548200"/>
            <a:ext cx="2085000" cy="1908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1400">
                <a:latin typeface="Lexend"/>
                <a:ea typeface="Lexend"/>
                <a:cs typeface="Lexend"/>
                <a:sym typeface="Lexend"/>
              </a:rPr>
              <a:t>Three</a:t>
            </a:r>
            <a:r>
              <a:rPr lang="en" sz="1400"/>
              <a:t> base pairs of RNA are translated into </a:t>
            </a:r>
            <a:r>
              <a:rPr b="1" lang="en" sz="1400">
                <a:latin typeface="Lexend"/>
                <a:ea typeface="Lexend"/>
                <a:cs typeface="Lexend"/>
                <a:sym typeface="Lexend"/>
              </a:rPr>
              <a:t>one</a:t>
            </a:r>
            <a:r>
              <a:rPr lang="en" sz="1400"/>
              <a:t> amino acid. There are 64 possible RNA “codons,” which map to 20 amino acids — so it’s a hash table!</a:t>
            </a:r>
            <a:endParaRPr sz="1400"/>
          </a:p>
        </p:txBody>
      </p:sp>
      <p:sp>
        <p:nvSpPr>
          <p:cNvPr id="2011" name="Google Shape;2011;p4"/>
          <p:cNvSpPr txBox="1"/>
          <p:nvPr>
            <p:ph type="title"/>
          </p:nvPr>
        </p:nvSpPr>
        <p:spPr>
          <a:xfrm>
            <a:off x="209775" y="468575"/>
            <a:ext cx="5016000" cy="134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600">
                <a:solidFill>
                  <a:schemeClr val="lt1"/>
                </a:solidFill>
              </a:rPr>
              <a:t>1.</a:t>
            </a:r>
            <a:r>
              <a:rPr lang="en" sz="6000"/>
              <a:t>Biology 101</a:t>
            </a:r>
            <a:endParaRPr sz="6000"/>
          </a:p>
          <a:p>
            <a:pPr indent="0" lvl="0" marL="0" rtl="0" algn="l">
              <a:lnSpc>
                <a:spcPct val="90000"/>
              </a:lnSpc>
              <a:spcBef>
                <a:spcPts val="0"/>
              </a:spcBef>
              <a:spcAft>
                <a:spcPts val="0"/>
              </a:spcAft>
              <a:buSzPts val="4800"/>
              <a:buNone/>
            </a:pPr>
            <a:r>
              <a:rPr lang="en" sz="2400"/>
              <a:t>(Just the Important Stuff)</a:t>
            </a:r>
            <a:endParaRPr sz="2400"/>
          </a:p>
        </p:txBody>
      </p:sp>
      <p:grpSp>
        <p:nvGrpSpPr>
          <p:cNvPr id="2012" name="Google Shape;2012;p4"/>
          <p:cNvGrpSpPr/>
          <p:nvPr/>
        </p:nvGrpSpPr>
        <p:grpSpPr>
          <a:xfrm>
            <a:off x="5364632" y="566991"/>
            <a:ext cx="2995509" cy="1026343"/>
            <a:chOff x="5351018" y="4955476"/>
            <a:chExt cx="4003085" cy="1380236"/>
          </a:xfrm>
        </p:grpSpPr>
        <p:sp>
          <p:nvSpPr>
            <p:cNvPr id="2013" name="Google Shape;2013;p4"/>
            <p:cNvSpPr/>
            <p:nvPr/>
          </p:nvSpPr>
          <p:spPr>
            <a:xfrm>
              <a:off x="5411982" y="5018982"/>
              <a:ext cx="3885217" cy="1253236"/>
            </a:xfrm>
            <a:custGeom>
              <a:rect b="b" l="l" r="r" t="t"/>
              <a:pathLst>
                <a:path extrusionOk="0" h="1253236" w="2932239">
                  <a:moveTo>
                    <a:pt x="0" y="0"/>
                  </a:moveTo>
                  <a:lnTo>
                    <a:pt x="2932240" y="0"/>
                  </a:lnTo>
                  <a:lnTo>
                    <a:pt x="2932240" y="1253236"/>
                  </a:lnTo>
                  <a:lnTo>
                    <a:pt x="0" y="1253236"/>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4" name="Google Shape;2014;p4"/>
            <p:cNvSpPr/>
            <p:nvPr/>
          </p:nvSpPr>
          <p:spPr>
            <a:xfrm>
              <a:off x="5351018" y="4955476"/>
              <a:ext cx="121920" cy="127000"/>
            </a:xfrm>
            <a:custGeom>
              <a:rect b="b" l="l" r="r" t="t"/>
              <a:pathLst>
                <a:path extrusionOk="0" h="127000" w="121920">
                  <a:moveTo>
                    <a:pt x="0" y="0"/>
                  </a:moveTo>
                  <a:lnTo>
                    <a:pt x="121920" y="0"/>
                  </a:lnTo>
                  <a:lnTo>
                    <a:pt x="121920"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5" name="Google Shape;2015;p4"/>
            <p:cNvSpPr/>
            <p:nvPr/>
          </p:nvSpPr>
          <p:spPr>
            <a:xfrm>
              <a:off x="5351018" y="6208712"/>
              <a:ext cx="121920" cy="127000"/>
            </a:xfrm>
            <a:custGeom>
              <a:rect b="b" l="l" r="r" t="t"/>
              <a:pathLst>
                <a:path extrusionOk="0" h="127000" w="121920">
                  <a:moveTo>
                    <a:pt x="0" y="0"/>
                  </a:moveTo>
                  <a:lnTo>
                    <a:pt x="121920" y="0"/>
                  </a:lnTo>
                  <a:lnTo>
                    <a:pt x="121920"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6" name="Google Shape;2016;p4"/>
            <p:cNvSpPr/>
            <p:nvPr/>
          </p:nvSpPr>
          <p:spPr>
            <a:xfrm>
              <a:off x="9232183" y="4955476"/>
              <a:ext cx="121920" cy="127000"/>
            </a:xfrm>
            <a:custGeom>
              <a:rect b="b" l="l" r="r" t="t"/>
              <a:pathLst>
                <a:path extrusionOk="0" h="127000" w="121920">
                  <a:moveTo>
                    <a:pt x="0" y="0"/>
                  </a:moveTo>
                  <a:lnTo>
                    <a:pt x="121919" y="0"/>
                  </a:lnTo>
                  <a:lnTo>
                    <a:pt x="121919"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7" name="Google Shape;2017;p4"/>
            <p:cNvSpPr/>
            <p:nvPr/>
          </p:nvSpPr>
          <p:spPr>
            <a:xfrm>
              <a:off x="9232183" y="6208712"/>
              <a:ext cx="121920" cy="127000"/>
            </a:xfrm>
            <a:custGeom>
              <a:rect b="b" l="l" r="r" t="t"/>
              <a:pathLst>
                <a:path extrusionOk="0" h="127000" w="121920">
                  <a:moveTo>
                    <a:pt x="0" y="0"/>
                  </a:moveTo>
                  <a:lnTo>
                    <a:pt x="121919" y="0"/>
                  </a:lnTo>
                  <a:lnTo>
                    <a:pt x="121919"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018" name="Google Shape;2018;p4"/>
          <p:cNvSpPr txBox="1"/>
          <p:nvPr/>
        </p:nvSpPr>
        <p:spPr>
          <a:xfrm>
            <a:off x="5457341" y="670198"/>
            <a:ext cx="2810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xend Light"/>
                <a:ea typeface="Lexend Light"/>
                <a:cs typeface="Lexend Light"/>
                <a:sym typeface="Lexend Light"/>
              </a:rPr>
              <a:t>The idea that information flows from DNA to RNA to proteins is the “central dogma” of biology.</a:t>
            </a:r>
            <a:endParaRPr b="0" i="0" sz="1400" u="none" cap="none" strike="noStrike">
              <a:solidFill>
                <a:schemeClr val="dk1"/>
              </a:solidFill>
              <a:latin typeface="Lexend Light"/>
              <a:ea typeface="Lexend Light"/>
              <a:cs typeface="Lexend Light"/>
              <a:sym typeface="Lexend Light"/>
            </a:endParaRPr>
          </a:p>
        </p:txBody>
      </p:sp>
      <p:sp>
        <p:nvSpPr>
          <p:cNvPr id="2019" name="Google Shape;2019;p4"/>
          <p:cNvSpPr/>
          <p:nvPr/>
        </p:nvSpPr>
        <p:spPr>
          <a:xfrm>
            <a:off x="7232129" y="1416411"/>
            <a:ext cx="263412" cy="324213"/>
          </a:xfrm>
          <a:custGeom>
            <a:rect b="b" l="l" r="r" t="t"/>
            <a:pathLst>
              <a:path extrusionOk="0" h="19170" w="15575">
                <a:moveTo>
                  <a:pt x="0" y="0"/>
                </a:moveTo>
                <a:lnTo>
                  <a:pt x="3354" y="19170"/>
                </a:lnTo>
                <a:lnTo>
                  <a:pt x="7668" y="11502"/>
                </a:lnTo>
                <a:lnTo>
                  <a:pt x="15575" y="8866"/>
                </a:lnTo>
                <a:close/>
              </a:path>
            </a:pathLst>
          </a:custGeom>
          <a:solidFill>
            <a:schemeClr val="accent1"/>
          </a:solidFill>
          <a:ln cap="flat" cmpd="sng" w="9525">
            <a:solidFill>
              <a:schemeClr val="accent4"/>
            </a:solidFill>
            <a:prstDash val="solid"/>
            <a:round/>
            <a:headEnd len="sm" w="sm" type="none"/>
            <a:tailEnd len="sm" w="sm" type="none"/>
          </a:ln>
        </p:spPr>
      </p:sp>
      <p:sp>
        <p:nvSpPr>
          <p:cNvPr id="2020" name="Google Shape;2020;p4"/>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021" name="Google Shape;2021;p4"/>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022" name="Google Shape;2022;p4"/>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p5"/>
          <p:cNvSpPr/>
          <p:nvPr/>
        </p:nvSpPr>
        <p:spPr>
          <a:xfrm>
            <a:off x="2843850" y="1318175"/>
            <a:ext cx="3456300" cy="34560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Light"/>
              <a:ea typeface="Lexend Light"/>
              <a:cs typeface="Lexend Light"/>
              <a:sym typeface="Lexend Light"/>
            </a:endParaRPr>
          </a:p>
        </p:txBody>
      </p:sp>
      <p:sp>
        <p:nvSpPr>
          <p:cNvPr id="2028" name="Google Shape;2028;p5"/>
          <p:cNvSpPr txBox="1"/>
          <p:nvPr>
            <p:ph type="title"/>
          </p:nvPr>
        </p:nvSpPr>
        <p:spPr>
          <a:xfrm>
            <a:off x="209775" y="468575"/>
            <a:ext cx="76857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a:t>Proteins in More Detail</a:t>
            </a:r>
            <a:endParaRPr/>
          </a:p>
        </p:txBody>
      </p:sp>
      <p:pic>
        <p:nvPicPr>
          <p:cNvPr id="2029" name="Google Shape;2029;p5"/>
          <p:cNvPicPr preferRelativeResize="0"/>
          <p:nvPr/>
        </p:nvPicPr>
        <p:blipFill rotWithShape="1">
          <a:blip r:embed="rId3">
            <a:alphaModFix/>
          </a:blip>
          <a:srcRect b="0" l="0" r="0" t="0"/>
          <a:stretch/>
        </p:blipFill>
        <p:spPr>
          <a:xfrm>
            <a:off x="2843850" y="1318163"/>
            <a:ext cx="3456324" cy="3456024"/>
          </a:xfrm>
          <a:prstGeom prst="rect">
            <a:avLst/>
          </a:prstGeom>
          <a:noFill/>
          <a:ln cap="flat" cmpd="sng" w="9525">
            <a:solidFill>
              <a:schemeClr val="accent6"/>
            </a:solidFill>
            <a:prstDash val="solid"/>
            <a:round/>
            <a:headEnd len="sm" w="sm" type="none"/>
            <a:tailEnd len="sm" w="sm" type="none"/>
          </a:ln>
        </p:spPr>
      </p:pic>
      <p:sp>
        <p:nvSpPr>
          <p:cNvPr id="2030" name="Google Shape;2030;p5"/>
          <p:cNvSpPr txBox="1"/>
          <p:nvPr/>
        </p:nvSpPr>
        <p:spPr>
          <a:xfrm>
            <a:off x="3708600" y="4774200"/>
            <a:ext cx="172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Lexend"/>
                <a:ea typeface="Lexend"/>
                <a:cs typeface="Lexend"/>
                <a:sym typeface="Lexend"/>
              </a:rPr>
              <a:t>Hemoglobin</a:t>
            </a:r>
            <a:endParaRPr b="1" i="0" sz="1200" u="none" cap="none" strike="noStrike">
              <a:solidFill>
                <a:schemeClr val="dk1"/>
              </a:solidFill>
              <a:latin typeface="Lexend"/>
              <a:ea typeface="Lexend"/>
              <a:cs typeface="Lexend"/>
              <a:sym typeface="Lexend"/>
            </a:endParaRPr>
          </a:p>
        </p:txBody>
      </p:sp>
      <p:sp>
        <p:nvSpPr>
          <p:cNvPr id="2031" name="Google Shape;2031;p5"/>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032" name="Google Shape;2032;p5"/>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033" name="Google Shape;2033;p5"/>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6"/>
          <p:cNvSpPr/>
          <p:nvPr/>
        </p:nvSpPr>
        <p:spPr>
          <a:xfrm>
            <a:off x="342575" y="1975549"/>
            <a:ext cx="5772900" cy="27753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6"/>
          <p:cNvSpPr txBox="1"/>
          <p:nvPr>
            <p:ph idx="4" type="subTitle"/>
          </p:nvPr>
        </p:nvSpPr>
        <p:spPr>
          <a:xfrm>
            <a:off x="342725" y="2205925"/>
            <a:ext cx="5772900" cy="25449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1000"/>
              </a:spcBef>
              <a:spcAft>
                <a:spcPts val="0"/>
              </a:spcAft>
              <a:buSzPts val="1400"/>
              <a:buFont typeface="Lexend Light"/>
              <a:buChar char="●"/>
            </a:pPr>
            <a:r>
              <a:rPr lang="en" sz="1400"/>
              <a:t>Evolutionary computing was inspired by the natural process of evolution.</a:t>
            </a:r>
            <a:endParaRPr sz="1400"/>
          </a:p>
          <a:p>
            <a:pPr indent="-317500" lvl="0" marL="457200" rtl="0" algn="l">
              <a:lnSpc>
                <a:spcPct val="100000"/>
              </a:lnSpc>
              <a:spcBef>
                <a:spcPts val="1000"/>
              </a:spcBef>
              <a:spcAft>
                <a:spcPts val="0"/>
              </a:spcAft>
              <a:buSzPts val="1400"/>
              <a:buFont typeface="Arial"/>
              <a:buChar char="●"/>
            </a:pPr>
            <a:r>
              <a:rPr lang="en" sz="1400"/>
              <a:t>In nature, factors like radiation can cause one base pair in a DNA molecule to </a:t>
            </a:r>
            <a:r>
              <a:rPr b="1" lang="en" sz="1400">
                <a:latin typeface="Lexend"/>
                <a:ea typeface="Lexend"/>
                <a:cs typeface="Lexend"/>
                <a:sym typeface="Lexend"/>
              </a:rPr>
              <a:t>mutate</a:t>
            </a:r>
            <a:r>
              <a:rPr lang="en" sz="1400"/>
              <a:t> into another.</a:t>
            </a:r>
            <a:endParaRPr sz="1400"/>
          </a:p>
          <a:p>
            <a:pPr indent="-304800" lvl="1" marL="914400" rtl="0" algn="l">
              <a:lnSpc>
                <a:spcPct val="100000"/>
              </a:lnSpc>
              <a:spcBef>
                <a:spcPts val="1000"/>
              </a:spcBef>
              <a:spcAft>
                <a:spcPts val="0"/>
              </a:spcAft>
              <a:buSzPts val="1200"/>
              <a:buFont typeface="Lexend Light"/>
              <a:buChar char="○"/>
            </a:pPr>
            <a:r>
              <a:rPr lang="en" sz="1200">
                <a:latin typeface="Lexend Light"/>
                <a:ea typeface="Lexend Light"/>
                <a:cs typeface="Lexend Light"/>
                <a:sym typeface="Lexend Light"/>
              </a:rPr>
              <a:t>Transition (A⬌G, C⬌T) is more common than transversion.</a:t>
            </a:r>
            <a:endParaRPr sz="1200">
              <a:latin typeface="Lexend Light"/>
              <a:ea typeface="Lexend Light"/>
              <a:cs typeface="Lexend Light"/>
              <a:sym typeface="Lexend Light"/>
            </a:endParaRPr>
          </a:p>
          <a:p>
            <a:pPr indent="-317500" lvl="0" marL="457200" rtl="0" algn="l">
              <a:lnSpc>
                <a:spcPct val="100000"/>
              </a:lnSpc>
              <a:spcBef>
                <a:spcPts val="1000"/>
              </a:spcBef>
              <a:spcAft>
                <a:spcPts val="0"/>
              </a:spcAft>
              <a:buSzPts val="1400"/>
              <a:buFont typeface="Arial"/>
              <a:buChar char="●"/>
            </a:pPr>
            <a:r>
              <a:rPr lang="en" sz="1400"/>
              <a:t>As in evolutionary computing, some mutations are harmful, some are beneficial, and some are completely neutral.</a:t>
            </a:r>
            <a:endParaRPr sz="1400"/>
          </a:p>
          <a:p>
            <a:pPr indent="-304800" lvl="1" marL="914400" rtl="0" algn="l">
              <a:lnSpc>
                <a:spcPct val="100000"/>
              </a:lnSpc>
              <a:spcBef>
                <a:spcPts val="1000"/>
              </a:spcBef>
              <a:spcAft>
                <a:spcPts val="0"/>
              </a:spcAft>
              <a:buSzPts val="1200"/>
              <a:buFont typeface="Lexend Light"/>
              <a:buChar char="○"/>
            </a:pPr>
            <a:r>
              <a:rPr lang="en" sz="1200">
                <a:latin typeface="Lexend Light"/>
                <a:ea typeface="Lexend Light"/>
                <a:cs typeface="Lexend Light"/>
                <a:sym typeface="Lexend Light"/>
              </a:rPr>
              <a:t>As multiple, often similar codons map to the same amino acid, </a:t>
            </a:r>
            <a:r>
              <a:rPr i="1" lang="en" sz="1200">
                <a:latin typeface="Lexend Light"/>
                <a:ea typeface="Lexend Light"/>
                <a:cs typeface="Lexend Light"/>
                <a:sym typeface="Lexend Light"/>
              </a:rPr>
              <a:t>most</a:t>
            </a:r>
            <a:r>
              <a:rPr lang="en" sz="1200">
                <a:latin typeface="Lexend Light"/>
                <a:ea typeface="Lexend Light"/>
                <a:cs typeface="Lexend Light"/>
                <a:sym typeface="Lexend Light"/>
              </a:rPr>
              <a:t> mutations in biology are neutral.</a:t>
            </a:r>
            <a:endParaRPr sz="1200">
              <a:latin typeface="Lexend Light"/>
              <a:ea typeface="Lexend Light"/>
              <a:cs typeface="Lexend Light"/>
              <a:sym typeface="Lexend Light"/>
            </a:endParaRPr>
          </a:p>
        </p:txBody>
      </p:sp>
      <p:sp>
        <p:nvSpPr>
          <p:cNvPr id="2040" name="Google Shape;2040;p6"/>
          <p:cNvSpPr/>
          <p:nvPr/>
        </p:nvSpPr>
        <p:spPr>
          <a:xfrm>
            <a:off x="6653284" y="2317834"/>
            <a:ext cx="2149200" cy="24330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41" name="Google Shape;2041;p6"/>
          <p:cNvGrpSpPr/>
          <p:nvPr/>
        </p:nvGrpSpPr>
        <p:grpSpPr>
          <a:xfrm>
            <a:off x="6723459" y="2419159"/>
            <a:ext cx="277873" cy="68400"/>
            <a:chOff x="6723459" y="2419159"/>
            <a:chExt cx="277873" cy="68400"/>
          </a:xfrm>
        </p:grpSpPr>
        <p:sp>
          <p:nvSpPr>
            <p:cNvPr id="2042" name="Google Shape;2042;p6"/>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6"/>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6"/>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5" name="Google Shape;2045;p6"/>
          <p:cNvGrpSpPr/>
          <p:nvPr/>
        </p:nvGrpSpPr>
        <p:grpSpPr>
          <a:xfrm>
            <a:off x="412745" y="2076884"/>
            <a:ext cx="277873" cy="68400"/>
            <a:chOff x="412745" y="2419159"/>
            <a:chExt cx="277873" cy="68400"/>
          </a:xfrm>
        </p:grpSpPr>
        <p:sp>
          <p:nvSpPr>
            <p:cNvPr id="2046" name="Google Shape;2046;p6"/>
            <p:cNvSpPr/>
            <p:nvPr/>
          </p:nvSpPr>
          <p:spPr>
            <a:xfrm>
              <a:off x="412745"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6"/>
            <p:cNvSpPr/>
            <p:nvPr/>
          </p:nvSpPr>
          <p:spPr>
            <a:xfrm>
              <a:off x="517482"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6"/>
            <p:cNvSpPr/>
            <p:nvPr/>
          </p:nvSpPr>
          <p:spPr>
            <a:xfrm>
              <a:off x="622218"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49" name="Google Shape;2049;p6"/>
          <p:cNvSpPr txBox="1"/>
          <p:nvPr>
            <p:ph idx="5" type="subTitle"/>
          </p:nvPr>
        </p:nvSpPr>
        <p:spPr>
          <a:xfrm>
            <a:off x="6723450" y="2548200"/>
            <a:ext cx="2085000" cy="2216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1200"/>
              <a:t>The codons CGA, CGC, CGG, </a:t>
            </a:r>
            <a:r>
              <a:rPr i="1" lang="en" sz="1200"/>
              <a:t>and</a:t>
            </a:r>
            <a:r>
              <a:rPr lang="en" sz="1200"/>
              <a:t> CGU all map to the amino acid arginine (</a:t>
            </a:r>
            <a:r>
              <a:rPr b="1" lang="en" sz="1200">
                <a:latin typeface="Lexend"/>
                <a:ea typeface="Lexend"/>
                <a:cs typeface="Lexend"/>
                <a:sym typeface="Lexend"/>
              </a:rPr>
              <a:t>R</a:t>
            </a:r>
            <a:r>
              <a:rPr lang="en" sz="1200"/>
              <a:t>).</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AUG is the </a:t>
            </a:r>
            <a:r>
              <a:rPr b="1" lang="en" sz="1200">
                <a:latin typeface="Lexend"/>
                <a:ea typeface="Lexend"/>
                <a:cs typeface="Lexend"/>
                <a:sym typeface="Lexend"/>
              </a:rPr>
              <a:t>start</a:t>
            </a:r>
            <a:r>
              <a:rPr lang="en" sz="1200"/>
              <a:t> codon, and UAA, UAG, and UGA are the </a:t>
            </a:r>
            <a:r>
              <a:rPr b="1" lang="en" sz="1200">
                <a:latin typeface="Lexend"/>
                <a:ea typeface="Lexend"/>
                <a:cs typeface="Lexend"/>
                <a:sym typeface="Lexend"/>
              </a:rPr>
              <a:t>stop</a:t>
            </a:r>
            <a:r>
              <a:rPr lang="en" sz="1200"/>
              <a:t> codons.</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en" sz="1200"/>
              <a:t>So what would happen if a CGA mutated to UGA…?</a:t>
            </a:r>
            <a:endParaRPr sz="1200"/>
          </a:p>
        </p:txBody>
      </p:sp>
      <p:sp>
        <p:nvSpPr>
          <p:cNvPr id="2050" name="Google Shape;2050;p6"/>
          <p:cNvSpPr txBox="1"/>
          <p:nvPr>
            <p:ph type="title"/>
          </p:nvPr>
        </p:nvSpPr>
        <p:spPr>
          <a:xfrm>
            <a:off x="209775" y="468575"/>
            <a:ext cx="5016000" cy="134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6000"/>
              <a:t>Evolution</a:t>
            </a:r>
            <a:endParaRPr sz="6000"/>
          </a:p>
          <a:p>
            <a:pPr indent="0" lvl="0" marL="0" rtl="0" algn="l">
              <a:lnSpc>
                <a:spcPct val="90000"/>
              </a:lnSpc>
              <a:spcBef>
                <a:spcPts val="0"/>
              </a:spcBef>
              <a:spcAft>
                <a:spcPts val="0"/>
              </a:spcAft>
              <a:buSzPts val="4800"/>
              <a:buNone/>
            </a:pPr>
            <a:r>
              <a:rPr lang="en" sz="2400">
                <a:solidFill>
                  <a:schemeClr val="lt1"/>
                </a:solidFill>
              </a:rPr>
              <a:t>(The Old-Fashioned Way)</a:t>
            </a:r>
            <a:endParaRPr sz="2400">
              <a:solidFill>
                <a:schemeClr val="lt1"/>
              </a:solidFill>
            </a:endParaRPr>
          </a:p>
        </p:txBody>
      </p:sp>
      <p:grpSp>
        <p:nvGrpSpPr>
          <p:cNvPr id="2051" name="Google Shape;2051;p6"/>
          <p:cNvGrpSpPr/>
          <p:nvPr/>
        </p:nvGrpSpPr>
        <p:grpSpPr>
          <a:xfrm>
            <a:off x="5086045" y="566989"/>
            <a:ext cx="2995509" cy="1026343"/>
            <a:chOff x="5351018" y="4955476"/>
            <a:chExt cx="4003085" cy="1380236"/>
          </a:xfrm>
        </p:grpSpPr>
        <p:sp>
          <p:nvSpPr>
            <p:cNvPr id="2052" name="Google Shape;2052;p6"/>
            <p:cNvSpPr/>
            <p:nvPr/>
          </p:nvSpPr>
          <p:spPr>
            <a:xfrm>
              <a:off x="5411982" y="5018982"/>
              <a:ext cx="3885217" cy="1253236"/>
            </a:xfrm>
            <a:custGeom>
              <a:rect b="b" l="l" r="r" t="t"/>
              <a:pathLst>
                <a:path extrusionOk="0" h="1253236" w="2932239">
                  <a:moveTo>
                    <a:pt x="0" y="0"/>
                  </a:moveTo>
                  <a:lnTo>
                    <a:pt x="2932240" y="0"/>
                  </a:lnTo>
                  <a:lnTo>
                    <a:pt x="2932240" y="1253236"/>
                  </a:lnTo>
                  <a:lnTo>
                    <a:pt x="0" y="1253236"/>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3" name="Google Shape;2053;p6"/>
            <p:cNvSpPr/>
            <p:nvPr/>
          </p:nvSpPr>
          <p:spPr>
            <a:xfrm>
              <a:off x="5351018" y="4955476"/>
              <a:ext cx="121920" cy="127000"/>
            </a:xfrm>
            <a:custGeom>
              <a:rect b="b" l="l" r="r" t="t"/>
              <a:pathLst>
                <a:path extrusionOk="0" h="127000" w="121920">
                  <a:moveTo>
                    <a:pt x="0" y="0"/>
                  </a:moveTo>
                  <a:lnTo>
                    <a:pt x="121920" y="0"/>
                  </a:lnTo>
                  <a:lnTo>
                    <a:pt x="121920"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4" name="Google Shape;2054;p6"/>
            <p:cNvSpPr/>
            <p:nvPr/>
          </p:nvSpPr>
          <p:spPr>
            <a:xfrm>
              <a:off x="5351018" y="6208712"/>
              <a:ext cx="121920" cy="127000"/>
            </a:xfrm>
            <a:custGeom>
              <a:rect b="b" l="l" r="r" t="t"/>
              <a:pathLst>
                <a:path extrusionOk="0" h="127000" w="121920">
                  <a:moveTo>
                    <a:pt x="0" y="0"/>
                  </a:moveTo>
                  <a:lnTo>
                    <a:pt x="121920" y="0"/>
                  </a:lnTo>
                  <a:lnTo>
                    <a:pt x="121920"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5" name="Google Shape;2055;p6"/>
            <p:cNvSpPr/>
            <p:nvPr/>
          </p:nvSpPr>
          <p:spPr>
            <a:xfrm>
              <a:off x="9232183" y="4955476"/>
              <a:ext cx="121920" cy="127000"/>
            </a:xfrm>
            <a:custGeom>
              <a:rect b="b" l="l" r="r" t="t"/>
              <a:pathLst>
                <a:path extrusionOk="0" h="127000" w="121920">
                  <a:moveTo>
                    <a:pt x="0" y="0"/>
                  </a:moveTo>
                  <a:lnTo>
                    <a:pt x="121919" y="0"/>
                  </a:lnTo>
                  <a:lnTo>
                    <a:pt x="121919"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6" name="Google Shape;2056;p6"/>
            <p:cNvSpPr/>
            <p:nvPr/>
          </p:nvSpPr>
          <p:spPr>
            <a:xfrm>
              <a:off x="9232183" y="6208712"/>
              <a:ext cx="121920" cy="127000"/>
            </a:xfrm>
            <a:custGeom>
              <a:rect b="b" l="l" r="r" t="t"/>
              <a:pathLst>
                <a:path extrusionOk="0" h="127000" w="121920">
                  <a:moveTo>
                    <a:pt x="0" y="0"/>
                  </a:moveTo>
                  <a:lnTo>
                    <a:pt x="121919" y="0"/>
                  </a:lnTo>
                  <a:lnTo>
                    <a:pt x="121919" y="127000"/>
                  </a:lnTo>
                  <a:lnTo>
                    <a:pt x="0" y="127000"/>
                  </a:lnTo>
                  <a:close/>
                </a:path>
              </a:pathLst>
            </a:custGeom>
            <a:solidFill>
              <a:schemeClr val="lt2"/>
            </a:solidFill>
            <a:ln cap="flat" cmpd="sng" w="9525">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057" name="Google Shape;2057;p6"/>
          <p:cNvSpPr txBox="1"/>
          <p:nvPr/>
        </p:nvSpPr>
        <p:spPr>
          <a:xfrm>
            <a:off x="5128841" y="618473"/>
            <a:ext cx="28101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Lexend Light"/>
                <a:ea typeface="Lexend Light"/>
                <a:cs typeface="Lexend Light"/>
                <a:sym typeface="Lexend Light"/>
              </a:rPr>
              <a:t>Trillions of mutations happen inside your body every single day. Luckily, your cells automatically fix most of them — just hope “most” is enough!</a:t>
            </a:r>
            <a:endParaRPr b="0" i="0" sz="1100" u="none" cap="none" strike="noStrike">
              <a:solidFill>
                <a:schemeClr val="dk1"/>
              </a:solidFill>
              <a:latin typeface="Lexend Light"/>
              <a:ea typeface="Lexend Light"/>
              <a:cs typeface="Lexend Light"/>
              <a:sym typeface="Lexend Light"/>
            </a:endParaRPr>
          </a:p>
        </p:txBody>
      </p:sp>
      <p:sp>
        <p:nvSpPr>
          <p:cNvPr id="2058" name="Google Shape;2058;p6"/>
          <p:cNvSpPr/>
          <p:nvPr/>
        </p:nvSpPr>
        <p:spPr>
          <a:xfrm rot="-1799948">
            <a:off x="7938938" y="980578"/>
            <a:ext cx="263380" cy="324173"/>
          </a:xfrm>
          <a:custGeom>
            <a:rect b="b" l="l" r="r" t="t"/>
            <a:pathLst>
              <a:path extrusionOk="0" h="19170" w="15575">
                <a:moveTo>
                  <a:pt x="0" y="0"/>
                </a:moveTo>
                <a:lnTo>
                  <a:pt x="3354" y="19170"/>
                </a:lnTo>
                <a:lnTo>
                  <a:pt x="7668" y="11502"/>
                </a:lnTo>
                <a:lnTo>
                  <a:pt x="15575" y="8866"/>
                </a:lnTo>
                <a:close/>
              </a:path>
            </a:pathLst>
          </a:custGeom>
          <a:solidFill>
            <a:schemeClr val="accent1"/>
          </a:solidFill>
          <a:ln cap="flat" cmpd="sng" w="9525">
            <a:solidFill>
              <a:schemeClr val="accent4"/>
            </a:solidFill>
            <a:prstDash val="solid"/>
            <a:round/>
            <a:headEnd len="sm" w="sm" type="none"/>
            <a:tailEnd len="sm" w="sm" type="none"/>
          </a:ln>
        </p:spPr>
      </p:sp>
      <p:sp>
        <p:nvSpPr>
          <p:cNvPr id="2059" name="Google Shape;2059;p6"/>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060" name="Google Shape;2060;p6"/>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061" name="Google Shape;2061;p6"/>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5" name="Shape 2065"/>
        <p:cNvGrpSpPr/>
        <p:nvPr/>
      </p:nvGrpSpPr>
      <p:grpSpPr>
        <a:xfrm>
          <a:off x="0" y="0"/>
          <a:ext cx="0" cy="0"/>
          <a:chOff x="0" y="0"/>
          <a:chExt cx="0" cy="0"/>
        </a:xfrm>
      </p:grpSpPr>
      <p:grpSp>
        <p:nvGrpSpPr>
          <p:cNvPr id="2066" name="Google Shape;2066;p7"/>
          <p:cNvGrpSpPr/>
          <p:nvPr/>
        </p:nvGrpSpPr>
        <p:grpSpPr>
          <a:xfrm>
            <a:off x="3272375" y="486838"/>
            <a:ext cx="2549555" cy="1041064"/>
            <a:chOff x="3055725" y="715438"/>
            <a:chExt cx="2549555" cy="1041064"/>
          </a:xfrm>
        </p:grpSpPr>
        <p:grpSp>
          <p:nvGrpSpPr>
            <p:cNvPr id="2067" name="Google Shape;2067;p7"/>
            <p:cNvGrpSpPr/>
            <p:nvPr/>
          </p:nvGrpSpPr>
          <p:grpSpPr>
            <a:xfrm>
              <a:off x="3055725" y="715438"/>
              <a:ext cx="2296250" cy="786500"/>
              <a:chOff x="3007925" y="673613"/>
              <a:chExt cx="2296250" cy="786500"/>
            </a:xfrm>
          </p:grpSpPr>
          <p:sp>
            <p:nvSpPr>
              <p:cNvPr id="2068" name="Google Shape;2068;p7"/>
              <p:cNvSpPr/>
              <p:nvPr/>
            </p:nvSpPr>
            <p:spPr>
              <a:xfrm>
                <a:off x="3077725" y="721550"/>
                <a:ext cx="2159100" cy="6780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69" name="Google Shape;2069;p7"/>
              <p:cNvSpPr/>
              <p:nvPr/>
            </p:nvSpPr>
            <p:spPr>
              <a:xfrm>
                <a:off x="3007925" y="673613"/>
                <a:ext cx="137700" cy="137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7"/>
              <p:cNvSpPr/>
              <p:nvPr/>
            </p:nvSpPr>
            <p:spPr>
              <a:xfrm>
                <a:off x="5166475" y="673613"/>
                <a:ext cx="137700" cy="137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7"/>
              <p:cNvSpPr/>
              <p:nvPr/>
            </p:nvSpPr>
            <p:spPr>
              <a:xfrm>
                <a:off x="5166475" y="1321013"/>
                <a:ext cx="137700" cy="137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7"/>
              <p:cNvSpPr/>
              <p:nvPr/>
            </p:nvSpPr>
            <p:spPr>
              <a:xfrm>
                <a:off x="3007925" y="1311913"/>
                <a:ext cx="137700" cy="1482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grpSp>
        <p:sp>
          <p:nvSpPr>
            <p:cNvPr id="2073" name="Google Shape;2073;p7"/>
            <p:cNvSpPr/>
            <p:nvPr/>
          </p:nvSpPr>
          <p:spPr>
            <a:xfrm rot="-2281323">
              <a:off x="5273921" y="1416047"/>
              <a:ext cx="271725" cy="287249"/>
            </a:xfrm>
            <a:custGeom>
              <a:rect b="b" l="l" r="r" t="t"/>
              <a:pathLst>
                <a:path extrusionOk="0" h="5504" w="5206">
                  <a:moveTo>
                    <a:pt x="2726" y="0"/>
                  </a:moveTo>
                  <a:lnTo>
                    <a:pt x="0" y="5493"/>
                  </a:lnTo>
                  <a:lnTo>
                    <a:pt x="2591" y="4653"/>
                  </a:lnTo>
                  <a:lnTo>
                    <a:pt x="5206" y="5504"/>
                  </a:lnTo>
                  <a:close/>
                </a:path>
              </a:pathLst>
            </a:custGeom>
            <a:solidFill>
              <a:schemeClr val="lt2"/>
            </a:solidFill>
            <a:ln cap="flat" cmpd="sng" w="9525">
              <a:solidFill>
                <a:schemeClr val="lt1"/>
              </a:solidFill>
              <a:prstDash val="solid"/>
              <a:round/>
              <a:headEnd len="sm" w="sm" type="none"/>
              <a:tailEnd len="sm" w="sm" type="none"/>
            </a:ln>
          </p:spPr>
        </p:sp>
      </p:grpSp>
      <p:sp>
        <p:nvSpPr>
          <p:cNvPr id="2074" name="Google Shape;2074;p7"/>
          <p:cNvSpPr/>
          <p:nvPr/>
        </p:nvSpPr>
        <p:spPr>
          <a:xfrm>
            <a:off x="4751075" y="1688225"/>
            <a:ext cx="4059600" cy="3082800"/>
          </a:xfrm>
          <a:prstGeom prst="roundRect">
            <a:avLst>
              <a:gd fmla="val 4803" name="adj"/>
            </a:avLst>
          </a:prstGeom>
          <a:solidFill>
            <a:schemeClr val="lt2"/>
          </a:solidFill>
          <a:ln>
            <a:noFill/>
          </a:ln>
          <a:effectLst>
            <a:outerShdw blurRad="57150" rotWithShape="0" algn="bl" dist="19050">
              <a:srgbClr val="000000">
                <a:alpha val="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5" name="Google Shape;2075;p7"/>
          <p:cNvGrpSpPr/>
          <p:nvPr/>
        </p:nvGrpSpPr>
        <p:grpSpPr>
          <a:xfrm>
            <a:off x="4821250" y="1789557"/>
            <a:ext cx="277873" cy="68400"/>
            <a:chOff x="5202525" y="2420932"/>
            <a:chExt cx="277873" cy="68400"/>
          </a:xfrm>
        </p:grpSpPr>
        <p:sp>
          <p:nvSpPr>
            <p:cNvPr id="2076" name="Google Shape;2076;p7"/>
            <p:cNvSpPr/>
            <p:nvPr/>
          </p:nvSpPr>
          <p:spPr>
            <a:xfrm>
              <a:off x="5202525" y="2420932"/>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7"/>
            <p:cNvSpPr/>
            <p:nvPr/>
          </p:nvSpPr>
          <p:spPr>
            <a:xfrm>
              <a:off x="5307261" y="2420932"/>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7"/>
            <p:cNvSpPr/>
            <p:nvPr/>
          </p:nvSpPr>
          <p:spPr>
            <a:xfrm>
              <a:off x="5411998" y="2420932"/>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9" name="Google Shape;2079;p7"/>
          <p:cNvSpPr/>
          <p:nvPr/>
        </p:nvSpPr>
        <p:spPr>
          <a:xfrm>
            <a:off x="341525" y="2319607"/>
            <a:ext cx="4059600" cy="1914600"/>
          </a:xfrm>
          <a:prstGeom prst="roundRect">
            <a:avLst>
              <a:gd fmla="val 4803" name="adj"/>
            </a:avLst>
          </a:prstGeom>
          <a:solidFill>
            <a:schemeClr val="lt2"/>
          </a:solidFill>
          <a:ln>
            <a:noFill/>
          </a:ln>
          <a:effectLst>
            <a:outerShdw blurRad="57150" rotWithShape="0" algn="bl" dist="19050">
              <a:srgbClr val="000000">
                <a:alpha val="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0" name="Google Shape;2080;p7"/>
          <p:cNvGrpSpPr/>
          <p:nvPr/>
        </p:nvGrpSpPr>
        <p:grpSpPr>
          <a:xfrm>
            <a:off x="411700" y="2420932"/>
            <a:ext cx="277873" cy="68400"/>
            <a:chOff x="411700" y="2420932"/>
            <a:chExt cx="277873" cy="68400"/>
          </a:xfrm>
        </p:grpSpPr>
        <p:sp>
          <p:nvSpPr>
            <p:cNvPr id="2081" name="Google Shape;2081;p7"/>
            <p:cNvSpPr/>
            <p:nvPr/>
          </p:nvSpPr>
          <p:spPr>
            <a:xfrm>
              <a:off x="411700" y="2420932"/>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7"/>
            <p:cNvSpPr/>
            <p:nvPr/>
          </p:nvSpPr>
          <p:spPr>
            <a:xfrm>
              <a:off x="516436" y="2420932"/>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7"/>
            <p:cNvSpPr/>
            <p:nvPr/>
          </p:nvSpPr>
          <p:spPr>
            <a:xfrm>
              <a:off x="621173" y="2420932"/>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4" name="Google Shape;2084;p7"/>
          <p:cNvSpPr/>
          <p:nvPr/>
        </p:nvSpPr>
        <p:spPr>
          <a:xfrm>
            <a:off x="341528" y="1484530"/>
            <a:ext cx="1953600" cy="6303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xend"/>
                <a:ea typeface="Lexend"/>
                <a:cs typeface="Lexend"/>
                <a:sym typeface="Lexend"/>
              </a:rPr>
              <a:t>feat.</a:t>
            </a:r>
            <a:r>
              <a:rPr b="0" i="0" lang="en" sz="1600" u="none" cap="none" strike="noStrike">
                <a:solidFill>
                  <a:schemeClr val="dk1"/>
                </a:solidFill>
                <a:latin typeface="Lexend"/>
                <a:ea typeface="Lexend"/>
                <a:cs typeface="Lexend"/>
                <a:sym typeface="Lexend"/>
              </a:rPr>
              <a:t> </a:t>
            </a:r>
            <a:r>
              <a:rPr b="0" i="1" lang="en" sz="1600" u="none" cap="none" strike="noStrike">
                <a:solidFill>
                  <a:schemeClr val="dk1"/>
                </a:solidFill>
                <a:latin typeface="Lexend"/>
                <a:ea typeface="Lexend"/>
                <a:cs typeface="Lexend"/>
                <a:sym typeface="Lexend"/>
              </a:rPr>
              <a:t>Wolbachia pipientis</a:t>
            </a:r>
            <a:endParaRPr b="0" i="1" sz="1600" u="none" cap="none" strike="noStrike">
              <a:solidFill>
                <a:schemeClr val="dk1"/>
              </a:solidFill>
              <a:latin typeface="Lexend"/>
              <a:ea typeface="Lexend"/>
              <a:cs typeface="Lexend"/>
              <a:sym typeface="Lexend"/>
            </a:endParaRPr>
          </a:p>
        </p:txBody>
      </p:sp>
      <p:sp>
        <p:nvSpPr>
          <p:cNvPr id="2085" name="Google Shape;2085;p7"/>
          <p:cNvSpPr txBox="1"/>
          <p:nvPr>
            <p:ph idx="4" type="subTitle"/>
          </p:nvPr>
        </p:nvSpPr>
        <p:spPr>
          <a:xfrm>
            <a:off x="516425" y="2489325"/>
            <a:ext cx="3736200" cy="1908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lang="en" sz="1300"/>
              <a:t>The first EASME project, developed by Auburn faculty member John Beckmann and Dr. T, used an EA to simulate the evolution of cytoplasmic incompatibility in </a:t>
            </a:r>
            <a:r>
              <a:rPr i="1" lang="en" sz="1300"/>
              <a:t>Wolbachia</a:t>
            </a:r>
            <a:r>
              <a:rPr lang="en" sz="1300"/>
              <a:t>-infected mosquitoes.</a:t>
            </a:r>
            <a:endParaRPr sz="1300"/>
          </a:p>
          <a:p>
            <a:pPr indent="0" lvl="0" marL="0" rtl="0" algn="l">
              <a:lnSpc>
                <a:spcPct val="100000"/>
              </a:lnSpc>
              <a:spcBef>
                <a:spcPts val="0"/>
              </a:spcBef>
              <a:spcAft>
                <a:spcPts val="0"/>
              </a:spcAft>
              <a:buClr>
                <a:schemeClr val="dk1"/>
              </a:buClr>
              <a:buSzPts val="1100"/>
              <a:buNone/>
            </a:pPr>
            <a:r>
              <a:t/>
            </a:r>
            <a:endParaRPr sz="1300"/>
          </a:p>
          <a:p>
            <a:pPr indent="0" lvl="0" marL="0" rtl="0" algn="l">
              <a:lnSpc>
                <a:spcPct val="100000"/>
              </a:lnSpc>
              <a:spcBef>
                <a:spcPts val="0"/>
              </a:spcBef>
              <a:spcAft>
                <a:spcPts val="0"/>
              </a:spcAft>
              <a:buClr>
                <a:schemeClr val="dk1"/>
              </a:buClr>
              <a:buSzPts val="1100"/>
              <a:buNone/>
            </a:pPr>
            <a:r>
              <a:rPr lang="en" sz="1300"/>
              <a:t>That’s a lot of words! But what do they </a:t>
            </a:r>
            <a:r>
              <a:rPr i="1" lang="en" sz="1300"/>
              <a:t>mean?</a:t>
            </a:r>
            <a:endParaRPr i="1" sz="1300"/>
          </a:p>
          <a:p>
            <a:pPr indent="0" lvl="0" marL="0" rtl="0" algn="l">
              <a:lnSpc>
                <a:spcPct val="100000"/>
              </a:lnSpc>
              <a:spcBef>
                <a:spcPts val="0"/>
              </a:spcBef>
              <a:spcAft>
                <a:spcPts val="0"/>
              </a:spcAft>
              <a:buSzPts val="1200"/>
              <a:buNone/>
            </a:pPr>
            <a:r>
              <a:t/>
            </a:r>
            <a:endParaRPr>
              <a:latin typeface="Lexend SemiBold"/>
              <a:ea typeface="Lexend SemiBold"/>
              <a:cs typeface="Lexend SemiBold"/>
              <a:sym typeface="Lexend SemiBold"/>
            </a:endParaRPr>
          </a:p>
        </p:txBody>
      </p:sp>
      <p:sp>
        <p:nvSpPr>
          <p:cNvPr id="2086" name="Google Shape;2086;p7"/>
          <p:cNvSpPr txBox="1"/>
          <p:nvPr>
            <p:ph type="title"/>
          </p:nvPr>
        </p:nvSpPr>
        <p:spPr>
          <a:xfrm>
            <a:off x="209775" y="430150"/>
            <a:ext cx="6866100" cy="84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600">
                <a:solidFill>
                  <a:schemeClr val="lt1"/>
                </a:solidFill>
              </a:rPr>
              <a:t>2.</a:t>
            </a:r>
            <a:r>
              <a:rPr lang="en"/>
              <a:t>The First </a:t>
            </a:r>
            <a:r>
              <a:rPr lang="en">
                <a:solidFill>
                  <a:schemeClr val="lt1"/>
                </a:solidFill>
              </a:rPr>
              <a:t>Project</a:t>
            </a:r>
            <a:endParaRPr>
              <a:solidFill>
                <a:schemeClr val="lt1"/>
              </a:solidFill>
            </a:endParaRPr>
          </a:p>
        </p:txBody>
      </p:sp>
      <p:pic>
        <p:nvPicPr>
          <p:cNvPr id="2087" name="Google Shape;2087;p7"/>
          <p:cNvPicPr preferRelativeResize="0"/>
          <p:nvPr/>
        </p:nvPicPr>
        <p:blipFill rotWithShape="1">
          <a:blip r:embed="rId3">
            <a:alphaModFix/>
          </a:blip>
          <a:srcRect b="0" l="0" r="0" t="0"/>
          <a:stretch/>
        </p:blipFill>
        <p:spPr>
          <a:xfrm>
            <a:off x="4785523" y="2060763"/>
            <a:ext cx="3990698" cy="2315630"/>
          </a:xfrm>
          <a:prstGeom prst="rect">
            <a:avLst/>
          </a:prstGeom>
          <a:noFill/>
          <a:ln>
            <a:noFill/>
          </a:ln>
        </p:spPr>
      </p:pic>
      <p:sp>
        <p:nvSpPr>
          <p:cNvPr id="2088" name="Google Shape;2088;p7"/>
          <p:cNvSpPr txBox="1"/>
          <p:nvPr/>
        </p:nvSpPr>
        <p:spPr>
          <a:xfrm>
            <a:off x="5524163" y="4463225"/>
            <a:ext cx="25134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Lexend Light"/>
                <a:ea typeface="Lexend Light"/>
                <a:cs typeface="Lexend Light"/>
                <a:sym typeface="Lexend Light"/>
              </a:rPr>
              <a:t>Wolbachia</a:t>
            </a:r>
            <a:r>
              <a:rPr b="0" i="0" lang="en" sz="800" u="none" cap="none" strike="noStrike">
                <a:solidFill>
                  <a:schemeClr val="dk1"/>
                </a:solidFill>
                <a:latin typeface="Lexend Light"/>
                <a:ea typeface="Lexend Light"/>
                <a:cs typeface="Lexend Light"/>
                <a:sym typeface="Lexend Light"/>
              </a:rPr>
              <a:t> in an infected host cell</a:t>
            </a:r>
            <a:endParaRPr b="0" i="0" sz="800" u="none" cap="none" strike="noStrike">
              <a:solidFill>
                <a:schemeClr val="dk1"/>
              </a:solidFill>
              <a:latin typeface="Lexend Light"/>
              <a:ea typeface="Lexend Light"/>
              <a:cs typeface="Lexend Light"/>
              <a:sym typeface="Lexend Light"/>
            </a:endParaRPr>
          </a:p>
        </p:txBody>
      </p:sp>
      <p:sp>
        <p:nvSpPr>
          <p:cNvPr id="2089" name="Google Shape;2089;p7"/>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090" name="Google Shape;2090;p7"/>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091" name="Google Shape;2091;p7"/>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5" name="Shape 2095"/>
        <p:cNvGrpSpPr/>
        <p:nvPr/>
      </p:nvGrpSpPr>
      <p:grpSpPr>
        <a:xfrm>
          <a:off x="0" y="0"/>
          <a:ext cx="0" cy="0"/>
          <a:chOff x="0" y="0"/>
          <a:chExt cx="0" cy="0"/>
        </a:xfrm>
      </p:grpSpPr>
      <p:sp>
        <p:nvSpPr>
          <p:cNvPr id="2096" name="Google Shape;2096;p8"/>
          <p:cNvSpPr txBox="1"/>
          <p:nvPr>
            <p:ph type="title"/>
          </p:nvPr>
        </p:nvSpPr>
        <p:spPr>
          <a:xfrm>
            <a:off x="209775" y="468575"/>
            <a:ext cx="88242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SzPts val="4800"/>
              <a:buNone/>
            </a:pPr>
            <a:r>
              <a:rPr lang="en" sz="3600"/>
              <a:t>Cytoplasmic Incompatibility Explained</a:t>
            </a:r>
            <a:endParaRPr sz="3600"/>
          </a:p>
        </p:txBody>
      </p:sp>
      <p:graphicFrame>
        <p:nvGraphicFramePr>
          <p:cNvPr id="2097" name="Google Shape;2097;p8"/>
          <p:cNvGraphicFramePr/>
          <p:nvPr/>
        </p:nvGraphicFramePr>
        <p:xfrm>
          <a:off x="952500" y="1221325"/>
          <a:ext cx="3000000" cy="3000000"/>
        </p:xfrm>
        <a:graphic>
          <a:graphicData uri="http://schemas.openxmlformats.org/drawingml/2006/table">
            <a:tbl>
              <a:tblPr>
                <a:noFill/>
                <a:tableStyleId>{C7C1541A-5F50-492F-867E-85BE7D0C76B9}</a:tableStyleId>
              </a:tblPr>
              <a:tblGrid>
                <a:gridCol w="2413000"/>
                <a:gridCol w="2413000"/>
                <a:gridCol w="2413000"/>
              </a:tblGrid>
              <a:tr h="381000">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Lexend"/>
                          <a:ea typeface="Lexend"/>
                          <a:cs typeface="Lexend"/>
                          <a:sym typeface="Lexend"/>
                        </a:rPr>
                        <a:t>Uninfected Female</a:t>
                      </a:r>
                      <a:endParaRPr b="1" sz="1200" u="none" cap="none" strike="noStrike">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2"/>
                          </a:solidFill>
                          <a:latin typeface="Lexend"/>
                          <a:ea typeface="Lexend"/>
                          <a:cs typeface="Lexend"/>
                          <a:sym typeface="Lexend"/>
                        </a:rPr>
                        <a:t>Infected Female</a:t>
                      </a:r>
                      <a:endParaRPr b="1" sz="1200" u="none" cap="none" strike="noStrike">
                        <a:solidFill>
                          <a:schemeClr val="lt2"/>
                        </a:solidFill>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61C00"/>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Lexend"/>
                          <a:ea typeface="Lexend"/>
                          <a:cs typeface="Lexend"/>
                          <a:sym typeface="Lexend"/>
                        </a:rPr>
                        <a:t>Uninfected Male</a:t>
                      </a:r>
                      <a:endParaRPr b="1" sz="1200" u="none" cap="none" strike="noStrike">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Lexend"/>
                          <a:ea typeface="Lexend"/>
                          <a:cs typeface="Lexend"/>
                          <a:sym typeface="Lexend"/>
                        </a:rPr>
                        <a:t>Uninfected Offspring</a:t>
                      </a:r>
                      <a:endParaRPr b="1" sz="1200" u="none" cap="none" strike="noStrike">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2"/>
                          </a:solidFill>
                          <a:latin typeface="Lexend"/>
                          <a:ea typeface="Lexend"/>
                          <a:cs typeface="Lexend"/>
                          <a:sym typeface="Lexend"/>
                        </a:rPr>
                        <a:t>Infected Offspring</a:t>
                      </a:r>
                      <a:endParaRPr b="1" sz="1200" u="none" cap="none" strike="noStrike">
                        <a:solidFill>
                          <a:schemeClr val="lt2"/>
                        </a:solidFill>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61C00"/>
                    </a:solidFill>
                  </a:tcPr>
                </a:tc>
              </a:tr>
              <a:tr h="26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2"/>
                          </a:solidFill>
                          <a:latin typeface="Lexend"/>
                          <a:ea typeface="Lexend"/>
                          <a:cs typeface="Lexend"/>
                          <a:sym typeface="Lexend"/>
                        </a:rPr>
                        <a:t>Infected Male</a:t>
                      </a:r>
                      <a:endParaRPr b="1" sz="1200" u="none" cap="none" strike="noStrike">
                        <a:solidFill>
                          <a:schemeClr val="lt2"/>
                        </a:solidFill>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61C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2"/>
                          </a:solidFill>
                          <a:latin typeface="Lexend"/>
                          <a:ea typeface="Lexend"/>
                          <a:cs typeface="Lexend"/>
                          <a:sym typeface="Lexend"/>
                        </a:rPr>
                        <a:t>No Offspring ☠️</a:t>
                      </a:r>
                      <a:endParaRPr b="1" sz="1200" u="none" cap="none" strike="noStrike">
                        <a:solidFill>
                          <a:schemeClr val="lt2"/>
                        </a:solidFill>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2"/>
                          </a:solidFill>
                          <a:latin typeface="Lexend"/>
                          <a:ea typeface="Lexend"/>
                          <a:cs typeface="Lexend"/>
                          <a:sym typeface="Lexend"/>
                        </a:rPr>
                        <a:t>Infected Offspring</a:t>
                      </a:r>
                      <a:endParaRPr b="1" sz="1200" u="none" cap="none" strike="noStrike">
                        <a:solidFill>
                          <a:schemeClr val="lt2"/>
                        </a:solidFill>
                        <a:latin typeface="Lexend"/>
                        <a:ea typeface="Lexend"/>
                        <a:cs typeface="Lexend"/>
                        <a:sym typeface="Lexen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61C00"/>
                    </a:solidFill>
                  </a:tcPr>
                </a:tc>
              </a:tr>
            </a:tbl>
          </a:graphicData>
        </a:graphic>
      </p:graphicFrame>
      <p:sp>
        <p:nvSpPr>
          <p:cNvPr id="2098" name="Google Shape;2098;p8"/>
          <p:cNvSpPr/>
          <p:nvPr/>
        </p:nvSpPr>
        <p:spPr>
          <a:xfrm>
            <a:off x="352195" y="2560184"/>
            <a:ext cx="5772900" cy="24330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8"/>
          <p:cNvSpPr txBox="1"/>
          <p:nvPr>
            <p:ph idx="4" type="subTitle"/>
          </p:nvPr>
        </p:nvSpPr>
        <p:spPr>
          <a:xfrm>
            <a:off x="352350" y="2790550"/>
            <a:ext cx="5772900" cy="21651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1000"/>
              </a:spcBef>
              <a:spcAft>
                <a:spcPts val="0"/>
              </a:spcAft>
              <a:buSzPts val="1400"/>
              <a:buFont typeface="Lexend Light"/>
              <a:buChar char="●"/>
            </a:pPr>
            <a:r>
              <a:rPr lang="en" sz="1400"/>
              <a:t>Inside the sperm of an infected male, the </a:t>
            </a:r>
            <a:r>
              <a:rPr i="1" lang="en" sz="1400"/>
              <a:t>Wolbachia</a:t>
            </a:r>
            <a:r>
              <a:rPr lang="en" sz="1400"/>
              <a:t> bacteria will produce a toxin that will kill the offspring if left unattended.</a:t>
            </a:r>
            <a:endParaRPr sz="1400"/>
          </a:p>
          <a:p>
            <a:pPr indent="-317500" lvl="0" marL="457200" rtl="0" algn="l">
              <a:lnSpc>
                <a:spcPct val="100000"/>
              </a:lnSpc>
              <a:spcBef>
                <a:spcPts val="1000"/>
              </a:spcBef>
              <a:spcAft>
                <a:spcPts val="0"/>
              </a:spcAft>
              <a:buSzPts val="1400"/>
              <a:buFont typeface="Arial"/>
              <a:buChar char="●"/>
            </a:pPr>
            <a:r>
              <a:rPr lang="en" sz="1400"/>
              <a:t>Inside the egg of an infected </a:t>
            </a:r>
            <a:r>
              <a:rPr i="1" lang="en" sz="1400"/>
              <a:t>female</a:t>
            </a:r>
            <a:r>
              <a:rPr lang="en" sz="1400"/>
              <a:t>, however, that very same bacteria will produce an antidote to that toxin!</a:t>
            </a:r>
            <a:endParaRPr sz="1400"/>
          </a:p>
          <a:p>
            <a:pPr indent="-317500" lvl="0" marL="457200" rtl="0" algn="l">
              <a:lnSpc>
                <a:spcPct val="100000"/>
              </a:lnSpc>
              <a:spcBef>
                <a:spcPts val="1000"/>
              </a:spcBef>
              <a:spcAft>
                <a:spcPts val="0"/>
              </a:spcAft>
              <a:buSzPts val="1400"/>
              <a:buFont typeface="Arial"/>
              <a:buChar char="●"/>
            </a:pPr>
            <a:r>
              <a:rPr lang="en" sz="1400"/>
              <a:t>Through this simple toxin-antidote system, Wolbachia has become the single most common reproductive parasite in Earth’s biosphere.</a:t>
            </a:r>
            <a:endParaRPr sz="1400"/>
          </a:p>
        </p:txBody>
      </p:sp>
      <p:grpSp>
        <p:nvGrpSpPr>
          <p:cNvPr id="2100" name="Google Shape;2100;p8"/>
          <p:cNvGrpSpPr/>
          <p:nvPr/>
        </p:nvGrpSpPr>
        <p:grpSpPr>
          <a:xfrm>
            <a:off x="422370" y="2661509"/>
            <a:ext cx="277873" cy="68400"/>
            <a:chOff x="412745" y="2419159"/>
            <a:chExt cx="277873" cy="68400"/>
          </a:xfrm>
        </p:grpSpPr>
        <p:sp>
          <p:nvSpPr>
            <p:cNvPr id="2101" name="Google Shape;2101;p8"/>
            <p:cNvSpPr/>
            <p:nvPr/>
          </p:nvSpPr>
          <p:spPr>
            <a:xfrm>
              <a:off x="412745"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8"/>
            <p:cNvSpPr/>
            <p:nvPr/>
          </p:nvSpPr>
          <p:spPr>
            <a:xfrm>
              <a:off x="517482"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8"/>
            <p:cNvSpPr/>
            <p:nvPr/>
          </p:nvSpPr>
          <p:spPr>
            <a:xfrm>
              <a:off x="622218"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4" name="Google Shape;2104;p8"/>
          <p:cNvSpPr/>
          <p:nvPr/>
        </p:nvSpPr>
        <p:spPr>
          <a:xfrm>
            <a:off x="6636625" y="2922724"/>
            <a:ext cx="2149200" cy="1707900"/>
          </a:xfrm>
          <a:prstGeom prst="roundRect">
            <a:avLst>
              <a:gd fmla="val 4803" name="adj"/>
            </a:avLst>
          </a:prstGeom>
          <a:solidFill>
            <a:schemeClr val="lt2"/>
          </a:solidFill>
          <a:ln>
            <a:noFill/>
          </a:ln>
          <a:effectLst>
            <a:outerShdw blurRad="57150" rotWithShape="0" algn="bl" dist="19050">
              <a:srgbClr val="000000">
                <a:alpha val="1098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05" name="Google Shape;2105;p8"/>
          <p:cNvGrpSpPr/>
          <p:nvPr/>
        </p:nvGrpSpPr>
        <p:grpSpPr>
          <a:xfrm>
            <a:off x="6706809" y="3024059"/>
            <a:ext cx="277873" cy="68400"/>
            <a:chOff x="6723459" y="2419159"/>
            <a:chExt cx="277873" cy="68400"/>
          </a:xfrm>
        </p:grpSpPr>
        <p:sp>
          <p:nvSpPr>
            <p:cNvPr id="2106" name="Google Shape;2106;p8"/>
            <p:cNvSpPr/>
            <p:nvPr/>
          </p:nvSpPr>
          <p:spPr>
            <a:xfrm>
              <a:off x="6723459" y="2419159"/>
              <a:ext cx="68400" cy="684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8"/>
            <p:cNvSpPr/>
            <p:nvPr/>
          </p:nvSpPr>
          <p:spPr>
            <a:xfrm>
              <a:off x="6828196" y="2419159"/>
              <a:ext cx="68400" cy="684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8"/>
            <p:cNvSpPr/>
            <p:nvPr/>
          </p:nvSpPr>
          <p:spPr>
            <a:xfrm>
              <a:off x="6932932" y="2419159"/>
              <a:ext cx="68400" cy="68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9" name="Google Shape;2109;p8"/>
          <p:cNvSpPr txBox="1"/>
          <p:nvPr>
            <p:ph idx="5" type="subTitle"/>
          </p:nvPr>
        </p:nvSpPr>
        <p:spPr>
          <a:xfrm>
            <a:off x="6706800" y="3153100"/>
            <a:ext cx="2085000" cy="1508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1400"/>
              <a:t>Which came first, the </a:t>
            </a:r>
            <a:r>
              <a:rPr lang="en" sz="1600"/>
              <a:t>🐔</a:t>
            </a:r>
            <a:r>
              <a:rPr lang="en" sz="1400"/>
              <a:t> or the </a:t>
            </a:r>
            <a:r>
              <a:rPr lang="en" sz="1600"/>
              <a:t>🥚</a:t>
            </a:r>
            <a:r>
              <a:rPr lang="en" sz="1400"/>
              <a:t>?</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rPr lang="en" sz="1400"/>
              <a:t>Which evolved first, the toxin or the antidote?</a:t>
            </a:r>
            <a:endParaRPr sz="1400"/>
          </a:p>
        </p:txBody>
      </p:sp>
      <p:sp>
        <p:nvSpPr>
          <p:cNvPr id="2110" name="Google Shape;2110;p8"/>
          <p:cNvSpPr txBox="1"/>
          <p:nvPr>
            <p:ph idx="2" type="body"/>
          </p:nvPr>
        </p:nvSpPr>
        <p:spPr>
          <a:xfrm>
            <a:off x="167325" y="-39600"/>
            <a:ext cx="1169700" cy="43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None/>
            </a:pPr>
            <a:r>
              <a:rPr b="1" lang="en"/>
              <a:t>James &amp; Victoria</a:t>
            </a:r>
            <a:endParaRPr/>
          </a:p>
          <a:p>
            <a:pPr indent="0" lvl="0" marL="0" rtl="0" algn="l">
              <a:lnSpc>
                <a:spcPct val="100000"/>
              </a:lnSpc>
              <a:spcBef>
                <a:spcPts val="0"/>
              </a:spcBef>
              <a:spcAft>
                <a:spcPts val="0"/>
              </a:spcAft>
              <a:buSzPts val="800"/>
              <a:buNone/>
            </a:pPr>
            <a:r>
              <a:t/>
            </a:r>
            <a:endParaRPr/>
          </a:p>
        </p:txBody>
      </p:sp>
      <p:sp>
        <p:nvSpPr>
          <p:cNvPr id="2111" name="Google Shape;2111;p8"/>
          <p:cNvSpPr txBox="1"/>
          <p:nvPr>
            <p:ph idx="3" type="body"/>
          </p:nvPr>
        </p:nvSpPr>
        <p:spPr>
          <a:xfrm>
            <a:off x="1337025" y="-39600"/>
            <a:ext cx="3810300" cy="307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t>COMP    5660/6660    11:00-11:50 AM    345 W. Magnolia Ave.</a:t>
            </a:r>
            <a:endParaRPr/>
          </a:p>
        </p:txBody>
      </p:sp>
      <p:sp>
        <p:nvSpPr>
          <p:cNvPr id="2112" name="Google Shape;2112;p8"/>
          <p:cNvSpPr txBox="1"/>
          <p:nvPr>
            <p:ph idx="1" type="body"/>
          </p:nvPr>
        </p:nvSpPr>
        <p:spPr>
          <a:xfrm>
            <a:off x="7509125" y="-39600"/>
            <a:ext cx="1524900" cy="3078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Clr>
                <a:schemeClr val="dk1"/>
              </a:buClr>
              <a:buSzPts val="1100"/>
              <a:buNone/>
            </a:pPr>
            <a:r>
              <a:rPr lang="en"/>
              <a:t>11/12/2025</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t To Know Me">
  <a:themeElements>
    <a:clrScheme name="Simple Light">
      <a:dk1>
        <a:srgbClr val="000000"/>
      </a:dk1>
      <a:lt1>
        <a:srgbClr val="4F4F4F"/>
      </a:lt1>
      <a:dk2>
        <a:srgbClr val="E7E7E7"/>
      </a:dk2>
      <a:lt2>
        <a:srgbClr val="FFFFFF"/>
      </a:lt2>
      <a:accent1>
        <a:srgbClr val="F4F2F2"/>
      </a:accent1>
      <a:accent2>
        <a:srgbClr val="119BFE"/>
      </a:accent2>
      <a:accent3>
        <a:srgbClr val="FF6B4D"/>
      </a:accent3>
      <a:accent4>
        <a:srgbClr val="28C840"/>
      </a:accent4>
      <a:accent5>
        <a:srgbClr val="FFC600"/>
      </a:accent5>
      <a:accent6>
        <a:srgbClr val="CCCCCC"/>
      </a:accent6>
      <a:hlink>
        <a:srgbClr val="E2AFD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