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4"/>
  </p:sldMasterIdLst>
  <p:notesMasterIdLst>
    <p:notesMasterId r:id="rId16"/>
  </p:notesMasterIdLst>
  <p:sldIdLst>
    <p:sldId id="306" r:id="rId5"/>
    <p:sldId id="379" r:id="rId6"/>
    <p:sldId id="381" r:id="rId7"/>
    <p:sldId id="380" r:id="rId8"/>
    <p:sldId id="326" r:id="rId9"/>
    <p:sldId id="327" r:id="rId10"/>
    <p:sldId id="328" r:id="rId11"/>
    <p:sldId id="329" r:id="rId12"/>
    <p:sldId id="331" r:id="rId13"/>
    <p:sldId id="377" r:id="rId14"/>
    <p:sldId id="34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2" userDrawn="1">
          <p15:clr>
            <a:srgbClr val="A4A3A4"/>
          </p15:clr>
        </p15:guide>
        <p15:guide id="2" pos="7056" userDrawn="1">
          <p15:clr>
            <a:srgbClr val="A4A3A4"/>
          </p15:clr>
        </p15:guide>
        <p15:guide id="3" orient="horz" pos="316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D2D15B-8E86-4F3C-84F7-7CF060EF62EA}" v="914" dt="2025-11-17T16:49:01.1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4" autoAdjust="0"/>
    <p:restoredTop sz="84967" autoAdjust="0"/>
  </p:normalViewPr>
  <p:slideViewPr>
    <p:cSldViewPr snapToGrid="0">
      <p:cViewPr varScale="1">
        <p:scale>
          <a:sx n="92" d="100"/>
          <a:sy n="92" d="100"/>
        </p:scale>
        <p:origin x="84" y="1506"/>
      </p:cViewPr>
      <p:guideLst>
        <p:guide orient="horz" pos="1392"/>
        <p:guide pos="7056"/>
        <p:guide orient="horz"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Tauritz" userId="cbc25e90-8d4c-4604-b41a-01681ff09c5e" providerId="ADAL" clId="{63731BB3-4E69-4F1A-AD9D-F8CD604167CE}"/>
    <pc:docChg chg="undo custSel addSld delSld modSld">
      <pc:chgData name="Daniel Tauritz" userId="cbc25e90-8d4c-4604-b41a-01681ff09c5e" providerId="ADAL" clId="{63731BB3-4E69-4F1A-AD9D-F8CD604167CE}" dt="2025-11-17T16:49:01.114" v="1067" actId="20577"/>
      <pc:docMkLst>
        <pc:docMk/>
      </pc:docMkLst>
      <pc:sldChg chg="modSp mod modAnim">
        <pc:chgData name="Daniel Tauritz" userId="cbc25e90-8d4c-4604-b41a-01681ff09c5e" providerId="ADAL" clId="{63731BB3-4E69-4F1A-AD9D-F8CD604167CE}" dt="2025-11-17T16:49:01.114" v="1067" actId="20577"/>
        <pc:sldMkLst>
          <pc:docMk/>
          <pc:sldMk cId="1267883284" sldId="329"/>
        </pc:sldMkLst>
        <pc:spChg chg="mod">
          <ac:chgData name="Daniel Tauritz" userId="cbc25e90-8d4c-4604-b41a-01681ff09c5e" providerId="ADAL" clId="{63731BB3-4E69-4F1A-AD9D-F8CD604167CE}" dt="2025-11-17T16:49:01.114" v="1067" actId="20577"/>
          <ac:spMkLst>
            <pc:docMk/>
            <pc:sldMk cId="1267883284" sldId="329"/>
            <ac:spMk id="3" creationId="{552CBECB-3941-40E8-80AA-F6894C57B46B}"/>
          </ac:spMkLst>
        </pc:spChg>
      </pc:sldChg>
      <pc:sldChg chg="addSp delSp modSp mod addAnim delAnim modAnim">
        <pc:chgData name="Daniel Tauritz" userId="cbc25e90-8d4c-4604-b41a-01681ff09c5e" providerId="ADAL" clId="{63731BB3-4E69-4F1A-AD9D-F8CD604167CE}" dt="2025-11-17T16:39:43.644" v="1020"/>
        <pc:sldMkLst>
          <pc:docMk/>
          <pc:sldMk cId="2901031146" sldId="379"/>
        </pc:sldMkLst>
        <pc:spChg chg="mod">
          <ac:chgData name="Daniel Tauritz" userId="cbc25e90-8d4c-4604-b41a-01681ff09c5e" providerId="ADAL" clId="{63731BB3-4E69-4F1A-AD9D-F8CD604167CE}" dt="2025-11-17T16:29:17.715" v="309" actId="20577"/>
          <ac:spMkLst>
            <pc:docMk/>
            <pc:sldMk cId="2901031146" sldId="379"/>
            <ac:spMk id="2" creationId="{2B8673BA-2167-952F-0917-EE1BA35D9E81}"/>
          </ac:spMkLst>
        </pc:spChg>
        <pc:spChg chg="mod">
          <ac:chgData name="Daniel Tauritz" userId="cbc25e90-8d4c-4604-b41a-01681ff09c5e" providerId="ADAL" clId="{63731BB3-4E69-4F1A-AD9D-F8CD604167CE}" dt="2025-11-17T16:35:55.221" v="872" actId="20577"/>
          <ac:spMkLst>
            <pc:docMk/>
            <pc:sldMk cId="2901031146" sldId="379"/>
            <ac:spMk id="3" creationId="{27274F1E-093E-EB2A-0E43-2132BB09453F}"/>
          </ac:spMkLst>
        </pc:spChg>
        <pc:picChg chg="add del mod">
          <ac:chgData name="Daniel Tauritz" userId="cbc25e90-8d4c-4604-b41a-01681ff09c5e" providerId="ADAL" clId="{63731BB3-4E69-4F1A-AD9D-F8CD604167CE}" dt="2025-11-17T16:29:20.756" v="310" actId="478"/>
          <ac:picMkLst>
            <pc:docMk/>
            <pc:sldMk cId="2901031146" sldId="379"/>
            <ac:picMk id="1026" creationId="{D82C5C73-6695-B089-4532-54D9EC7CB8E5}"/>
          </ac:picMkLst>
        </pc:picChg>
      </pc:sldChg>
      <pc:sldChg chg="new del">
        <pc:chgData name="Daniel Tauritz" userId="cbc25e90-8d4c-4604-b41a-01681ff09c5e" providerId="ADAL" clId="{63731BB3-4E69-4F1A-AD9D-F8CD604167CE}" dt="2025-11-17T16:22:04.238" v="1" actId="680"/>
        <pc:sldMkLst>
          <pc:docMk/>
          <pc:sldMk cId="282160039" sldId="380"/>
        </pc:sldMkLst>
      </pc:sldChg>
      <pc:sldChg chg="add">
        <pc:chgData name="Daniel Tauritz" userId="cbc25e90-8d4c-4604-b41a-01681ff09c5e" providerId="ADAL" clId="{63731BB3-4E69-4F1A-AD9D-F8CD604167CE}" dt="2025-11-17T16:22:07.506" v="2" actId="2890"/>
        <pc:sldMkLst>
          <pc:docMk/>
          <pc:sldMk cId="1891923413" sldId="380"/>
        </pc:sldMkLst>
      </pc:sldChg>
      <pc:sldChg chg="addSp delSp modSp add mod addAnim delAnim modAnim">
        <pc:chgData name="Daniel Tauritz" userId="cbc25e90-8d4c-4604-b41a-01681ff09c5e" providerId="ADAL" clId="{63731BB3-4E69-4F1A-AD9D-F8CD604167CE}" dt="2025-11-17T16:40:29.689" v="1024" actId="478"/>
        <pc:sldMkLst>
          <pc:docMk/>
          <pc:sldMk cId="1339976299" sldId="381"/>
        </pc:sldMkLst>
        <pc:spChg chg="mod">
          <ac:chgData name="Daniel Tauritz" userId="cbc25e90-8d4c-4604-b41a-01681ff09c5e" providerId="ADAL" clId="{63731BB3-4E69-4F1A-AD9D-F8CD604167CE}" dt="2025-11-17T16:38:39.135" v="1011" actId="14100"/>
          <ac:spMkLst>
            <pc:docMk/>
            <pc:sldMk cId="1339976299" sldId="381"/>
            <ac:spMk id="2" creationId="{7D486936-13DD-7298-BA8A-0F6F34EFA8D0}"/>
          </ac:spMkLst>
        </pc:spChg>
        <pc:spChg chg="mod">
          <ac:chgData name="Daniel Tauritz" userId="cbc25e90-8d4c-4604-b41a-01681ff09c5e" providerId="ADAL" clId="{63731BB3-4E69-4F1A-AD9D-F8CD604167CE}" dt="2025-11-17T16:37:47.677" v="960" actId="1076"/>
          <ac:spMkLst>
            <pc:docMk/>
            <pc:sldMk cId="1339976299" sldId="381"/>
            <ac:spMk id="3" creationId="{D574A52A-A7E6-58F8-F52B-8CE8797BEA85}"/>
          </ac:spMkLst>
        </pc:spChg>
        <pc:spChg chg="del">
          <ac:chgData name="Daniel Tauritz" userId="cbc25e90-8d4c-4604-b41a-01681ff09c5e" providerId="ADAL" clId="{63731BB3-4E69-4F1A-AD9D-F8CD604167CE}" dt="2025-11-17T16:40:29.689" v="1024" actId="478"/>
          <ac:spMkLst>
            <pc:docMk/>
            <pc:sldMk cId="1339976299" sldId="381"/>
            <ac:spMk id="4" creationId="{8004B8A9-CB80-AE84-D81F-C63699834210}"/>
          </ac:spMkLst>
        </pc:spChg>
        <pc:spChg chg="add mod">
          <ac:chgData name="Daniel Tauritz" userId="cbc25e90-8d4c-4604-b41a-01681ff09c5e" providerId="ADAL" clId="{63731BB3-4E69-4F1A-AD9D-F8CD604167CE}" dt="2025-11-17T16:38:42.423" v="1012" actId="1076"/>
          <ac:spMkLst>
            <pc:docMk/>
            <pc:sldMk cId="1339976299" sldId="381"/>
            <ac:spMk id="5" creationId="{8052196D-5959-729F-B3A1-1FF4DE82C0BC}"/>
          </ac:spMkLst>
        </pc:spChg>
        <pc:picChg chg="mod">
          <ac:chgData name="Daniel Tauritz" userId="cbc25e90-8d4c-4604-b41a-01681ff09c5e" providerId="ADAL" clId="{63731BB3-4E69-4F1A-AD9D-F8CD604167CE}" dt="2025-11-17T16:38:49.690" v="1014" actId="14100"/>
          <ac:picMkLst>
            <pc:docMk/>
            <pc:sldMk cId="1339976299" sldId="381"/>
            <ac:picMk id="1026" creationId="{5EADDD3F-D89E-C18A-1805-FA8F291E4743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4BD53D-EFCA-4381-BC47-3B903EF4165E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E2351E-2626-4218-88C4-15DF7623994B}">
      <dgm:prSet phldrT="[Text]"/>
      <dgm:spPr/>
      <dgm:t>
        <a:bodyPr/>
        <a:lstStyle/>
        <a:p>
          <a:r>
            <a:rPr lang="en-US" dirty="0"/>
            <a:t>Parent Selection</a:t>
          </a:r>
        </a:p>
      </dgm:t>
    </dgm:pt>
    <dgm:pt modelId="{786BC30D-3F85-4864-BC12-6D708771A473}" type="parTrans" cxnId="{A6F419BD-0BF9-4B87-9B73-0FE6CCA3F572}">
      <dgm:prSet/>
      <dgm:spPr/>
      <dgm:t>
        <a:bodyPr/>
        <a:lstStyle/>
        <a:p>
          <a:endParaRPr lang="en-US"/>
        </a:p>
      </dgm:t>
    </dgm:pt>
    <dgm:pt modelId="{79B2DAAD-7171-4996-B453-2D2993EFC654}" type="sibTrans" cxnId="{A6F419BD-0BF9-4B87-9B73-0FE6CCA3F572}">
      <dgm:prSet/>
      <dgm:spPr/>
      <dgm:t>
        <a:bodyPr/>
        <a:lstStyle/>
        <a:p>
          <a:endParaRPr lang="en-US"/>
        </a:p>
      </dgm:t>
    </dgm:pt>
    <dgm:pt modelId="{1933BAB9-4EB7-436D-B6CA-C80663C212FE}">
      <dgm:prSet phldrT="[Text]"/>
      <dgm:spPr/>
      <dgm:t>
        <a:bodyPr/>
        <a:lstStyle/>
        <a:p>
          <a:r>
            <a:rPr lang="en-US" dirty="0"/>
            <a:t>Child Generation</a:t>
          </a:r>
        </a:p>
      </dgm:t>
    </dgm:pt>
    <dgm:pt modelId="{BDB45907-9EAF-43F2-8830-89B9D88BC90C}" type="parTrans" cxnId="{590B4C73-9B8B-416F-B10D-245B1D85D0F4}">
      <dgm:prSet/>
      <dgm:spPr/>
      <dgm:t>
        <a:bodyPr/>
        <a:lstStyle/>
        <a:p>
          <a:endParaRPr lang="en-US"/>
        </a:p>
      </dgm:t>
    </dgm:pt>
    <dgm:pt modelId="{83B9D9D4-E953-4DA7-B4BB-3506BF7BD23E}" type="sibTrans" cxnId="{590B4C73-9B8B-416F-B10D-245B1D85D0F4}">
      <dgm:prSet/>
      <dgm:spPr/>
      <dgm:t>
        <a:bodyPr/>
        <a:lstStyle/>
        <a:p>
          <a:endParaRPr lang="en-US"/>
        </a:p>
      </dgm:t>
    </dgm:pt>
    <dgm:pt modelId="{66242111-8798-4B9A-B417-B1DF78ECDF59}">
      <dgm:prSet phldrT="[Text]"/>
      <dgm:spPr/>
      <dgm:t>
        <a:bodyPr/>
        <a:lstStyle/>
        <a:p>
          <a:r>
            <a:rPr lang="en-US" dirty="0"/>
            <a:t>Fitness Evaluation</a:t>
          </a:r>
        </a:p>
      </dgm:t>
    </dgm:pt>
    <dgm:pt modelId="{BE0DF111-1CDB-4F61-A005-98AFF309A7DF}" type="parTrans" cxnId="{3449F9D6-2DED-49B7-A0E3-5012965D04D6}">
      <dgm:prSet/>
      <dgm:spPr/>
      <dgm:t>
        <a:bodyPr/>
        <a:lstStyle/>
        <a:p>
          <a:endParaRPr lang="en-US"/>
        </a:p>
      </dgm:t>
    </dgm:pt>
    <dgm:pt modelId="{82E21F99-A8F1-487D-9234-CC13404D984E}" type="sibTrans" cxnId="{3449F9D6-2DED-49B7-A0E3-5012965D04D6}">
      <dgm:prSet/>
      <dgm:spPr/>
      <dgm:t>
        <a:bodyPr/>
        <a:lstStyle/>
        <a:p>
          <a:endParaRPr lang="en-US"/>
        </a:p>
      </dgm:t>
    </dgm:pt>
    <dgm:pt modelId="{C3421C35-6891-43E0-9C22-DF80C5CBB550}">
      <dgm:prSet phldrT="[Text]"/>
      <dgm:spPr/>
      <dgm:t>
        <a:bodyPr/>
        <a:lstStyle/>
        <a:p>
          <a:r>
            <a:rPr lang="en-US" dirty="0"/>
            <a:t>Survival Selection</a:t>
          </a:r>
        </a:p>
      </dgm:t>
    </dgm:pt>
    <dgm:pt modelId="{087F5C3C-335D-4B13-B1DD-1E24A17A913F}" type="parTrans" cxnId="{3FF95FE7-9788-40E7-9F51-FA7C72E40506}">
      <dgm:prSet/>
      <dgm:spPr/>
      <dgm:t>
        <a:bodyPr/>
        <a:lstStyle/>
        <a:p>
          <a:endParaRPr lang="en-US"/>
        </a:p>
      </dgm:t>
    </dgm:pt>
    <dgm:pt modelId="{DE7E0CE5-F40B-4E09-B813-25FB7B8DF8C0}" type="sibTrans" cxnId="{3FF95FE7-9788-40E7-9F51-FA7C72E40506}">
      <dgm:prSet/>
      <dgm:spPr/>
      <dgm:t>
        <a:bodyPr/>
        <a:lstStyle/>
        <a:p>
          <a:endParaRPr lang="en-US"/>
        </a:p>
      </dgm:t>
    </dgm:pt>
    <dgm:pt modelId="{812C8C41-A66B-4FFE-8930-8C580B8B2BF3}">
      <dgm:prSet phldrT="[Text]"/>
      <dgm:spPr/>
      <dgm:t>
        <a:bodyPr/>
        <a:lstStyle/>
        <a:p>
          <a:r>
            <a:rPr lang="en-US" dirty="0"/>
            <a:t>Termination Check</a:t>
          </a:r>
        </a:p>
      </dgm:t>
    </dgm:pt>
    <dgm:pt modelId="{0D9C84F3-7D8F-4F54-9C31-9155FB396A60}" type="parTrans" cxnId="{31174ACE-7A26-4FAA-8B74-1DF4FAA454E2}">
      <dgm:prSet/>
      <dgm:spPr/>
      <dgm:t>
        <a:bodyPr/>
        <a:lstStyle/>
        <a:p>
          <a:endParaRPr lang="en-US"/>
        </a:p>
      </dgm:t>
    </dgm:pt>
    <dgm:pt modelId="{8C7AE8F2-20C3-4CE5-BD1F-289557E067E7}" type="sibTrans" cxnId="{31174ACE-7A26-4FAA-8B74-1DF4FAA454E2}">
      <dgm:prSet/>
      <dgm:spPr/>
      <dgm:t>
        <a:bodyPr/>
        <a:lstStyle/>
        <a:p>
          <a:endParaRPr lang="en-US"/>
        </a:p>
      </dgm:t>
    </dgm:pt>
    <dgm:pt modelId="{F84B2801-54E6-4BD5-8437-94D39C738C3B}" type="pres">
      <dgm:prSet presAssocID="{194BD53D-EFCA-4381-BC47-3B903EF4165E}" presName="cycle" presStyleCnt="0">
        <dgm:presLayoutVars>
          <dgm:dir/>
          <dgm:resizeHandles val="exact"/>
        </dgm:presLayoutVars>
      </dgm:prSet>
      <dgm:spPr/>
    </dgm:pt>
    <dgm:pt modelId="{890F675B-4E84-437B-91CC-09D8FF10EA0F}" type="pres">
      <dgm:prSet presAssocID="{A6E2351E-2626-4218-88C4-15DF7623994B}" presName="node" presStyleLbl="node1" presStyleIdx="0" presStyleCnt="5">
        <dgm:presLayoutVars>
          <dgm:bulletEnabled val="1"/>
        </dgm:presLayoutVars>
      </dgm:prSet>
      <dgm:spPr/>
    </dgm:pt>
    <dgm:pt modelId="{73CCCF06-9319-4EE6-A7AE-E6B9555DAF1C}" type="pres">
      <dgm:prSet presAssocID="{79B2DAAD-7171-4996-B453-2D2993EFC654}" presName="sibTrans" presStyleLbl="sibTrans2D1" presStyleIdx="0" presStyleCnt="5"/>
      <dgm:spPr/>
    </dgm:pt>
    <dgm:pt modelId="{60FEE2C5-3A5B-416B-AB47-1B08205A9982}" type="pres">
      <dgm:prSet presAssocID="{79B2DAAD-7171-4996-B453-2D2993EFC654}" presName="connectorText" presStyleLbl="sibTrans2D1" presStyleIdx="0" presStyleCnt="5"/>
      <dgm:spPr/>
    </dgm:pt>
    <dgm:pt modelId="{B2110A12-AE77-4A65-99D8-DDE2FCAE2612}" type="pres">
      <dgm:prSet presAssocID="{1933BAB9-4EB7-436D-B6CA-C80663C212FE}" presName="node" presStyleLbl="node1" presStyleIdx="1" presStyleCnt="5">
        <dgm:presLayoutVars>
          <dgm:bulletEnabled val="1"/>
        </dgm:presLayoutVars>
      </dgm:prSet>
      <dgm:spPr/>
    </dgm:pt>
    <dgm:pt modelId="{D28F78E8-9A72-4CDB-B1BC-F17B9D5F2C0D}" type="pres">
      <dgm:prSet presAssocID="{83B9D9D4-E953-4DA7-B4BB-3506BF7BD23E}" presName="sibTrans" presStyleLbl="sibTrans2D1" presStyleIdx="1" presStyleCnt="5"/>
      <dgm:spPr/>
    </dgm:pt>
    <dgm:pt modelId="{37264EAB-AECE-4530-BC85-16E0DF40C33C}" type="pres">
      <dgm:prSet presAssocID="{83B9D9D4-E953-4DA7-B4BB-3506BF7BD23E}" presName="connectorText" presStyleLbl="sibTrans2D1" presStyleIdx="1" presStyleCnt="5"/>
      <dgm:spPr/>
    </dgm:pt>
    <dgm:pt modelId="{6504E3C9-DD64-4F11-B86F-F8C381068757}" type="pres">
      <dgm:prSet presAssocID="{66242111-8798-4B9A-B417-B1DF78ECDF59}" presName="node" presStyleLbl="node1" presStyleIdx="2" presStyleCnt="5">
        <dgm:presLayoutVars>
          <dgm:bulletEnabled val="1"/>
        </dgm:presLayoutVars>
      </dgm:prSet>
      <dgm:spPr/>
    </dgm:pt>
    <dgm:pt modelId="{320A7D71-CF34-4139-8CC5-6F9E7E81042E}" type="pres">
      <dgm:prSet presAssocID="{82E21F99-A8F1-487D-9234-CC13404D984E}" presName="sibTrans" presStyleLbl="sibTrans2D1" presStyleIdx="2" presStyleCnt="5"/>
      <dgm:spPr/>
    </dgm:pt>
    <dgm:pt modelId="{D5F60B30-CFC8-4D1B-BD57-F65F62D67043}" type="pres">
      <dgm:prSet presAssocID="{82E21F99-A8F1-487D-9234-CC13404D984E}" presName="connectorText" presStyleLbl="sibTrans2D1" presStyleIdx="2" presStyleCnt="5"/>
      <dgm:spPr/>
    </dgm:pt>
    <dgm:pt modelId="{344E8C7E-0E3E-4237-BFC9-0D6461607451}" type="pres">
      <dgm:prSet presAssocID="{C3421C35-6891-43E0-9C22-DF80C5CBB550}" presName="node" presStyleLbl="node1" presStyleIdx="3" presStyleCnt="5">
        <dgm:presLayoutVars>
          <dgm:bulletEnabled val="1"/>
        </dgm:presLayoutVars>
      </dgm:prSet>
      <dgm:spPr/>
    </dgm:pt>
    <dgm:pt modelId="{F9AC8677-4E64-489D-A7D2-55761CD1EF1D}" type="pres">
      <dgm:prSet presAssocID="{DE7E0CE5-F40B-4E09-B813-25FB7B8DF8C0}" presName="sibTrans" presStyleLbl="sibTrans2D1" presStyleIdx="3" presStyleCnt="5"/>
      <dgm:spPr/>
    </dgm:pt>
    <dgm:pt modelId="{D45805B3-E3D1-4E1F-A1E5-8B7E5307F7CB}" type="pres">
      <dgm:prSet presAssocID="{DE7E0CE5-F40B-4E09-B813-25FB7B8DF8C0}" presName="connectorText" presStyleLbl="sibTrans2D1" presStyleIdx="3" presStyleCnt="5"/>
      <dgm:spPr/>
    </dgm:pt>
    <dgm:pt modelId="{0963CB78-FC6F-45E5-90D5-0B307ADB893F}" type="pres">
      <dgm:prSet presAssocID="{812C8C41-A66B-4FFE-8930-8C580B8B2BF3}" presName="node" presStyleLbl="node1" presStyleIdx="4" presStyleCnt="5">
        <dgm:presLayoutVars>
          <dgm:bulletEnabled val="1"/>
        </dgm:presLayoutVars>
      </dgm:prSet>
      <dgm:spPr/>
    </dgm:pt>
    <dgm:pt modelId="{FA158C28-F59E-44B6-B3C8-97DD7ABCB8AB}" type="pres">
      <dgm:prSet presAssocID="{8C7AE8F2-20C3-4CE5-BD1F-289557E067E7}" presName="sibTrans" presStyleLbl="sibTrans2D1" presStyleIdx="4" presStyleCnt="5"/>
      <dgm:spPr/>
    </dgm:pt>
    <dgm:pt modelId="{1C739C02-B5B8-4375-8EA7-C6FD10135676}" type="pres">
      <dgm:prSet presAssocID="{8C7AE8F2-20C3-4CE5-BD1F-289557E067E7}" presName="connectorText" presStyleLbl="sibTrans2D1" presStyleIdx="4" presStyleCnt="5"/>
      <dgm:spPr/>
    </dgm:pt>
  </dgm:ptLst>
  <dgm:cxnLst>
    <dgm:cxn modelId="{E17BDC00-117A-49A2-B58E-9C81E28A00F7}" type="presOf" srcId="{83B9D9D4-E953-4DA7-B4BB-3506BF7BD23E}" destId="{D28F78E8-9A72-4CDB-B1BC-F17B9D5F2C0D}" srcOrd="0" destOrd="0" presId="urn:microsoft.com/office/officeart/2005/8/layout/cycle2"/>
    <dgm:cxn modelId="{855CF60C-8A49-45DF-8DE2-0872DA99A46D}" type="presOf" srcId="{812C8C41-A66B-4FFE-8930-8C580B8B2BF3}" destId="{0963CB78-FC6F-45E5-90D5-0B307ADB893F}" srcOrd="0" destOrd="0" presId="urn:microsoft.com/office/officeart/2005/8/layout/cycle2"/>
    <dgm:cxn modelId="{BDEC8418-7A4F-4050-8493-99E52B62A2AD}" type="presOf" srcId="{DE7E0CE5-F40B-4E09-B813-25FB7B8DF8C0}" destId="{D45805B3-E3D1-4E1F-A1E5-8B7E5307F7CB}" srcOrd="1" destOrd="0" presId="urn:microsoft.com/office/officeart/2005/8/layout/cycle2"/>
    <dgm:cxn modelId="{09F23E23-FEB6-4952-A083-9E8445595A30}" type="presOf" srcId="{8C7AE8F2-20C3-4CE5-BD1F-289557E067E7}" destId="{1C739C02-B5B8-4375-8EA7-C6FD10135676}" srcOrd="1" destOrd="0" presId="urn:microsoft.com/office/officeart/2005/8/layout/cycle2"/>
    <dgm:cxn modelId="{E13CBF27-3B68-4E4E-974C-6A9650413781}" type="presOf" srcId="{C3421C35-6891-43E0-9C22-DF80C5CBB550}" destId="{344E8C7E-0E3E-4237-BFC9-0D6461607451}" srcOrd="0" destOrd="0" presId="urn:microsoft.com/office/officeart/2005/8/layout/cycle2"/>
    <dgm:cxn modelId="{A3C7823B-324B-44DA-BA2A-6C47C969D268}" type="presOf" srcId="{82E21F99-A8F1-487D-9234-CC13404D984E}" destId="{320A7D71-CF34-4139-8CC5-6F9E7E81042E}" srcOrd="0" destOrd="0" presId="urn:microsoft.com/office/officeart/2005/8/layout/cycle2"/>
    <dgm:cxn modelId="{3A197B6A-D854-4DEA-9BC2-58E7880028C1}" type="presOf" srcId="{8C7AE8F2-20C3-4CE5-BD1F-289557E067E7}" destId="{FA158C28-F59E-44B6-B3C8-97DD7ABCB8AB}" srcOrd="0" destOrd="0" presId="urn:microsoft.com/office/officeart/2005/8/layout/cycle2"/>
    <dgm:cxn modelId="{59E4786C-A364-473A-A6B3-C44FBBA87A22}" type="presOf" srcId="{79B2DAAD-7171-4996-B453-2D2993EFC654}" destId="{60FEE2C5-3A5B-416B-AB47-1B08205A9982}" srcOrd="1" destOrd="0" presId="urn:microsoft.com/office/officeart/2005/8/layout/cycle2"/>
    <dgm:cxn modelId="{2BEF286F-E6E0-4DBE-9FA1-5860959AE033}" type="presOf" srcId="{83B9D9D4-E953-4DA7-B4BB-3506BF7BD23E}" destId="{37264EAB-AECE-4530-BC85-16E0DF40C33C}" srcOrd="1" destOrd="0" presId="urn:microsoft.com/office/officeart/2005/8/layout/cycle2"/>
    <dgm:cxn modelId="{590B4C73-9B8B-416F-B10D-245B1D85D0F4}" srcId="{194BD53D-EFCA-4381-BC47-3B903EF4165E}" destId="{1933BAB9-4EB7-436D-B6CA-C80663C212FE}" srcOrd="1" destOrd="0" parTransId="{BDB45907-9EAF-43F2-8830-89B9D88BC90C}" sibTransId="{83B9D9D4-E953-4DA7-B4BB-3506BF7BD23E}"/>
    <dgm:cxn modelId="{78D42EAC-1064-4611-A521-00A67DE93BC6}" type="presOf" srcId="{1933BAB9-4EB7-436D-B6CA-C80663C212FE}" destId="{B2110A12-AE77-4A65-99D8-DDE2FCAE2612}" srcOrd="0" destOrd="0" presId="urn:microsoft.com/office/officeart/2005/8/layout/cycle2"/>
    <dgm:cxn modelId="{95415DB5-544B-4EA9-B1B1-7C681DF6194E}" type="presOf" srcId="{194BD53D-EFCA-4381-BC47-3B903EF4165E}" destId="{F84B2801-54E6-4BD5-8437-94D39C738C3B}" srcOrd="0" destOrd="0" presId="urn:microsoft.com/office/officeart/2005/8/layout/cycle2"/>
    <dgm:cxn modelId="{41C549B9-2022-4331-BBC9-B6481AFE69A6}" type="presOf" srcId="{DE7E0CE5-F40B-4E09-B813-25FB7B8DF8C0}" destId="{F9AC8677-4E64-489D-A7D2-55761CD1EF1D}" srcOrd="0" destOrd="0" presId="urn:microsoft.com/office/officeart/2005/8/layout/cycle2"/>
    <dgm:cxn modelId="{A6F419BD-0BF9-4B87-9B73-0FE6CCA3F572}" srcId="{194BD53D-EFCA-4381-BC47-3B903EF4165E}" destId="{A6E2351E-2626-4218-88C4-15DF7623994B}" srcOrd="0" destOrd="0" parTransId="{786BC30D-3F85-4864-BC12-6D708771A473}" sibTransId="{79B2DAAD-7171-4996-B453-2D2993EFC654}"/>
    <dgm:cxn modelId="{31174ACE-7A26-4FAA-8B74-1DF4FAA454E2}" srcId="{194BD53D-EFCA-4381-BC47-3B903EF4165E}" destId="{812C8C41-A66B-4FFE-8930-8C580B8B2BF3}" srcOrd="4" destOrd="0" parTransId="{0D9C84F3-7D8F-4F54-9C31-9155FB396A60}" sibTransId="{8C7AE8F2-20C3-4CE5-BD1F-289557E067E7}"/>
    <dgm:cxn modelId="{9CF7ADCE-9B7D-4644-87C0-95BAA13C257D}" type="presOf" srcId="{82E21F99-A8F1-487D-9234-CC13404D984E}" destId="{D5F60B30-CFC8-4D1B-BD57-F65F62D67043}" srcOrd="1" destOrd="0" presId="urn:microsoft.com/office/officeart/2005/8/layout/cycle2"/>
    <dgm:cxn modelId="{3449F9D6-2DED-49B7-A0E3-5012965D04D6}" srcId="{194BD53D-EFCA-4381-BC47-3B903EF4165E}" destId="{66242111-8798-4B9A-B417-B1DF78ECDF59}" srcOrd="2" destOrd="0" parTransId="{BE0DF111-1CDB-4F61-A005-98AFF309A7DF}" sibTransId="{82E21F99-A8F1-487D-9234-CC13404D984E}"/>
    <dgm:cxn modelId="{3FF95FE7-9788-40E7-9F51-FA7C72E40506}" srcId="{194BD53D-EFCA-4381-BC47-3B903EF4165E}" destId="{C3421C35-6891-43E0-9C22-DF80C5CBB550}" srcOrd="3" destOrd="0" parTransId="{087F5C3C-335D-4B13-B1DD-1E24A17A913F}" sibTransId="{DE7E0CE5-F40B-4E09-B813-25FB7B8DF8C0}"/>
    <dgm:cxn modelId="{EE4A0DF1-3B06-4912-93F3-2389C6343FBB}" type="presOf" srcId="{66242111-8798-4B9A-B417-B1DF78ECDF59}" destId="{6504E3C9-DD64-4F11-B86F-F8C381068757}" srcOrd="0" destOrd="0" presId="urn:microsoft.com/office/officeart/2005/8/layout/cycle2"/>
    <dgm:cxn modelId="{693FE6FA-EC56-477A-B5C8-47BDEE3B2FF7}" type="presOf" srcId="{79B2DAAD-7171-4996-B453-2D2993EFC654}" destId="{73CCCF06-9319-4EE6-A7AE-E6B9555DAF1C}" srcOrd="0" destOrd="0" presId="urn:microsoft.com/office/officeart/2005/8/layout/cycle2"/>
    <dgm:cxn modelId="{A9EF87FB-BDFD-4E8D-B0CF-3BCCAB5A0F3E}" type="presOf" srcId="{A6E2351E-2626-4218-88C4-15DF7623994B}" destId="{890F675B-4E84-437B-91CC-09D8FF10EA0F}" srcOrd="0" destOrd="0" presId="urn:microsoft.com/office/officeart/2005/8/layout/cycle2"/>
    <dgm:cxn modelId="{026FC549-A992-45F8-BEFD-B8CED58D7CEA}" type="presParOf" srcId="{F84B2801-54E6-4BD5-8437-94D39C738C3B}" destId="{890F675B-4E84-437B-91CC-09D8FF10EA0F}" srcOrd="0" destOrd="0" presId="urn:microsoft.com/office/officeart/2005/8/layout/cycle2"/>
    <dgm:cxn modelId="{E7AE7FE7-E721-4255-9BE0-B3060F0562DF}" type="presParOf" srcId="{F84B2801-54E6-4BD5-8437-94D39C738C3B}" destId="{73CCCF06-9319-4EE6-A7AE-E6B9555DAF1C}" srcOrd="1" destOrd="0" presId="urn:microsoft.com/office/officeart/2005/8/layout/cycle2"/>
    <dgm:cxn modelId="{21BCEF29-7886-480F-ADA9-7CF9FBCC86AF}" type="presParOf" srcId="{73CCCF06-9319-4EE6-A7AE-E6B9555DAF1C}" destId="{60FEE2C5-3A5B-416B-AB47-1B08205A9982}" srcOrd="0" destOrd="0" presId="urn:microsoft.com/office/officeart/2005/8/layout/cycle2"/>
    <dgm:cxn modelId="{DD84ABA7-4891-469F-8866-4D996B970D62}" type="presParOf" srcId="{F84B2801-54E6-4BD5-8437-94D39C738C3B}" destId="{B2110A12-AE77-4A65-99D8-DDE2FCAE2612}" srcOrd="2" destOrd="0" presId="urn:microsoft.com/office/officeart/2005/8/layout/cycle2"/>
    <dgm:cxn modelId="{37AEF560-147F-401D-BCE5-0314EA0B4EFB}" type="presParOf" srcId="{F84B2801-54E6-4BD5-8437-94D39C738C3B}" destId="{D28F78E8-9A72-4CDB-B1BC-F17B9D5F2C0D}" srcOrd="3" destOrd="0" presId="urn:microsoft.com/office/officeart/2005/8/layout/cycle2"/>
    <dgm:cxn modelId="{07D071EE-9774-411D-9CC1-C83F9767042E}" type="presParOf" srcId="{D28F78E8-9A72-4CDB-B1BC-F17B9D5F2C0D}" destId="{37264EAB-AECE-4530-BC85-16E0DF40C33C}" srcOrd="0" destOrd="0" presId="urn:microsoft.com/office/officeart/2005/8/layout/cycle2"/>
    <dgm:cxn modelId="{F0930F46-CAE7-4099-85B2-0C0FC4351104}" type="presParOf" srcId="{F84B2801-54E6-4BD5-8437-94D39C738C3B}" destId="{6504E3C9-DD64-4F11-B86F-F8C381068757}" srcOrd="4" destOrd="0" presId="urn:microsoft.com/office/officeart/2005/8/layout/cycle2"/>
    <dgm:cxn modelId="{B02E6B61-B8C6-4381-B069-F298375DABFA}" type="presParOf" srcId="{F84B2801-54E6-4BD5-8437-94D39C738C3B}" destId="{320A7D71-CF34-4139-8CC5-6F9E7E81042E}" srcOrd="5" destOrd="0" presId="urn:microsoft.com/office/officeart/2005/8/layout/cycle2"/>
    <dgm:cxn modelId="{C7F00B9C-F1FF-4902-969F-C1DB8F889770}" type="presParOf" srcId="{320A7D71-CF34-4139-8CC5-6F9E7E81042E}" destId="{D5F60B30-CFC8-4D1B-BD57-F65F62D67043}" srcOrd="0" destOrd="0" presId="urn:microsoft.com/office/officeart/2005/8/layout/cycle2"/>
    <dgm:cxn modelId="{1612155E-BD64-4A33-BBC9-48A980F73922}" type="presParOf" srcId="{F84B2801-54E6-4BD5-8437-94D39C738C3B}" destId="{344E8C7E-0E3E-4237-BFC9-0D6461607451}" srcOrd="6" destOrd="0" presId="urn:microsoft.com/office/officeart/2005/8/layout/cycle2"/>
    <dgm:cxn modelId="{8242E954-644B-4454-A329-C364F1BFDA76}" type="presParOf" srcId="{F84B2801-54E6-4BD5-8437-94D39C738C3B}" destId="{F9AC8677-4E64-489D-A7D2-55761CD1EF1D}" srcOrd="7" destOrd="0" presId="urn:microsoft.com/office/officeart/2005/8/layout/cycle2"/>
    <dgm:cxn modelId="{701FDCF9-C2DE-4943-BB27-64D09E685AED}" type="presParOf" srcId="{F9AC8677-4E64-489D-A7D2-55761CD1EF1D}" destId="{D45805B3-E3D1-4E1F-A1E5-8B7E5307F7CB}" srcOrd="0" destOrd="0" presId="urn:microsoft.com/office/officeart/2005/8/layout/cycle2"/>
    <dgm:cxn modelId="{88DF2CD5-DD28-4AA2-B31F-A34FB8B05C9D}" type="presParOf" srcId="{F84B2801-54E6-4BD5-8437-94D39C738C3B}" destId="{0963CB78-FC6F-45E5-90D5-0B307ADB893F}" srcOrd="8" destOrd="0" presId="urn:microsoft.com/office/officeart/2005/8/layout/cycle2"/>
    <dgm:cxn modelId="{39D7D6C9-F9FE-4D20-9423-1257B660D0D2}" type="presParOf" srcId="{F84B2801-54E6-4BD5-8437-94D39C738C3B}" destId="{FA158C28-F59E-44B6-B3C8-97DD7ABCB8AB}" srcOrd="9" destOrd="0" presId="urn:microsoft.com/office/officeart/2005/8/layout/cycle2"/>
    <dgm:cxn modelId="{4CF56F4E-2ADF-417B-8ADE-DAA694C65CA6}" type="presParOf" srcId="{FA158C28-F59E-44B6-B3C8-97DD7ABCB8AB}" destId="{1C739C02-B5B8-4375-8EA7-C6FD1013567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4BD53D-EFCA-4381-BC47-3B903EF4165E}" type="doc">
      <dgm:prSet loTypeId="urn:microsoft.com/office/officeart/2005/8/layout/cycle2" loCatId="cycle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A6E2351E-2626-4218-88C4-15DF7623994B}">
      <dgm:prSet phldrT="[Text]"/>
      <dgm:spPr/>
      <dgm:t>
        <a:bodyPr/>
        <a:lstStyle/>
        <a:p>
          <a:r>
            <a:rPr lang="en-US" dirty="0"/>
            <a:t>Parent Selection</a:t>
          </a:r>
        </a:p>
      </dgm:t>
    </dgm:pt>
    <dgm:pt modelId="{786BC30D-3F85-4864-BC12-6D708771A473}" type="parTrans" cxnId="{A6F419BD-0BF9-4B87-9B73-0FE6CCA3F572}">
      <dgm:prSet/>
      <dgm:spPr/>
      <dgm:t>
        <a:bodyPr/>
        <a:lstStyle/>
        <a:p>
          <a:endParaRPr lang="en-US"/>
        </a:p>
      </dgm:t>
    </dgm:pt>
    <dgm:pt modelId="{79B2DAAD-7171-4996-B453-2D2993EFC654}" type="sibTrans" cxnId="{A6F419BD-0BF9-4B87-9B73-0FE6CCA3F572}">
      <dgm:prSet/>
      <dgm:spPr/>
      <dgm:t>
        <a:bodyPr/>
        <a:lstStyle/>
        <a:p>
          <a:endParaRPr lang="en-US"/>
        </a:p>
      </dgm:t>
    </dgm:pt>
    <dgm:pt modelId="{1933BAB9-4EB7-436D-B6CA-C80663C212FE}">
      <dgm:prSet phldrT="[Text]"/>
      <dgm:spPr/>
      <dgm:t>
        <a:bodyPr/>
        <a:lstStyle/>
        <a:p>
          <a:r>
            <a:rPr lang="en-US" dirty="0"/>
            <a:t>Child Generation</a:t>
          </a:r>
        </a:p>
      </dgm:t>
    </dgm:pt>
    <dgm:pt modelId="{BDB45907-9EAF-43F2-8830-89B9D88BC90C}" type="parTrans" cxnId="{590B4C73-9B8B-416F-B10D-245B1D85D0F4}">
      <dgm:prSet/>
      <dgm:spPr/>
      <dgm:t>
        <a:bodyPr/>
        <a:lstStyle/>
        <a:p>
          <a:endParaRPr lang="en-US"/>
        </a:p>
      </dgm:t>
    </dgm:pt>
    <dgm:pt modelId="{83B9D9D4-E953-4DA7-B4BB-3506BF7BD23E}" type="sibTrans" cxnId="{590B4C73-9B8B-416F-B10D-245B1D85D0F4}">
      <dgm:prSet/>
      <dgm:spPr/>
      <dgm:t>
        <a:bodyPr/>
        <a:lstStyle/>
        <a:p>
          <a:endParaRPr lang="en-US"/>
        </a:p>
      </dgm:t>
    </dgm:pt>
    <dgm:pt modelId="{66242111-8798-4B9A-B417-B1DF78ECDF59}">
      <dgm:prSet phldrT="[Text]"/>
      <dgm:spPr/>
      <dgm:t>
        <a:bodyPr/>
        <a:lstStyle/>
        <a:p>
          <a:r>
            <a:rPr lang="en-US" dirty="0"/>
            <a:t>Fitness Evaluation</a:t>
          </a:r>
        </a:p>
      </dgm:t>
    </dgm:pt>
    <dgm:pt modelId="{BE0DF111-1CDB-4F61-A005-98AFF309A7DF}" type="parTrans" cxnId="{3449F9D6-2DED-49B7-A0E3-5012965D04D6}">
      <dgm:prSet/>
      <dgm:spPr/>
      <dgm:t>
        <a:bodyPr/>
        <a:lstStyle/>
        <a:p>
          <a:endParaRPr lang="en-US"/>
        </a:p>
      </dgm:t>
    </dgm:pt>
    <dgm:pt modelId="{82E21F99-A8F1-487D-9234-CC13404D984E}" type="sibTrans" cxnId="{3449F9D6-2DED-49B7-A0E3-5012965D04D6}">
      <dgm:prSet/>
      <dgm:spPr/>
      <dgm:t>
        <a:bodyPr/>
        <a:lstStyle/>
        <a:p>
          <a:endParaRPr lang="en-US"/>
        </a:p>
      </dgm:t>
    </dgm:pt>
    <dgm:pt modelId="{C3421C35-6891-43E0-9C22-DF80C5CBB550}">
      <dgm:prSet phldrT="[Text]"/>
      <dgm:spPr/>
      <dgm:t>
        <a:bodyPr/>
        <a:lstStyle/>
        <a:p>
          <a:r>
            <a:rPr lang="en-US" dirty="0"/>
            <a:t>Survival Selection</a:t>
          </a:r>
        </a:p>
      </dgm:t>
    </dgm:pt>
    <dgm:pt modelId="{087F5C3C-335D-4B13-B1DD-1E24A17A913F}" type="parTrans" cxnId="{3FF95FE7-9788-40E7-9F51-FA7C72E40506}">
      <dgm:prSet/>
      <dgm:spPr/>
      <dgm:t>
        <a:bodyPr/>
        <a:lstStyle/>
        <a:p>
          <a:endParaRPr lang="en-US"/>
        </a:p>
      </dgm:t>
    </dgm:pt>
    <dgm:pt modelId="{DE7E0CE5-F40B-4E09-B813-25FB7B8DF8C0}" type="sibTrans" cxnId="{3FF95FE7-9788-40E7-9F51-FA7C72E40506}">
      <dgm:prSet/>
      <dgm:spPr/>
      <dgm:t>
        <a:bodyPr/>
        <a:lstStyle/>
        <a:p>
          <a:endParaRPr lang="en-US"/>
        </a:p>
      </dgm:t>
    </dgm:pt>
    <dgm:pt modelId="{812C8C41-A66B-4FFE-8930-8C580B8B2BF3}">
      <dgm:prSet phldrT="[Text]"/>
      <dgm:spPr/>
      <dgm:t>
        <a:bodyPr/>
        <a:lstStyle/>
        <a:p>
          <a:r>
            <a:rPr lang="en-US" dirty="0"/>
            <a:t>Termination Check</a:t>
          </a:r>
        </a:p>
      </dgm:t>
    </dgm:pt>
    <dgm:pt modelId="{0D9C84F3-7D8F-4F54-9C31-9155FB396A60}" type="parTrans" cxnId="{31174ACE-7A26-4FAA-8B74-1DF4FAA454E2}">
      <dgm:prSet/>
      <dgm:spPr/>
      <dgm:t>
        <a:bodyPr/>
        <a:lstStyle/>
        <a:p>
          <a:endParaRPr lang="en-US"/>
        </a:p>
      </dgm:t>
    </dgm:pt>
    <dgm:pt modelId="{8C7AE8F2-20C3-4CE5-BD1F-289557E067E7}" type="sibTrans" cxnId="{31174ACE-7A26-4FAA-8B74-1DF4FAA454E2}">
      <dgm:prSet/>
      <dgm:spPr/>
      <dgm:t>
        <a:bodyPr/>
        <a:lstStyle/>
        <a:p>
          <a:endParaRPr lang="en-US"/>
        </a:p>
      </dgm:t>
    </dgm:pt>
    <dgm:pt modelId="{F84B2801-54E6-4BD5-8437-94D39C738C3B}" type="pres">
      <dgm:prSet presAssocID="{194BD53D-EFCA-4381-BC47-3B903EF4165E}" presName="cycle" presStyleCnt="0">
        <dgm:presLayoutVars>
          <dgm:dir/>
          <dgm:resizeHandles val="exact"/>
        </dgm:presLayoutVars>
      </dgm:prSet>
      <dgm:spPr/>
    </dgm:pt>
    <dgm:pt modelId="{890F675B-4E84-437B-91CC-09D8FF10EA0F}" type="pres">
      <dgm:prSet presAssocID="{A6E2351E-2626-4218-88C4-15DF7623994B}" presName="node" presStyleLbl="node1" presStyleIdx="0" presStyleCnt="5">
        <dgm:presLayoutVars>
          <dgm:bulletEnabled val="1"/>
        </dgm:presLayoutVars>
      </dgm:prSet>
      <dgm:spPr/>
    </dgm:pt>
    <dgm:pt modelId="{73CCCF06-9319-4EE6-A7AE-E6B9555DAF1C}" type="pres">
      <dgm:prSet presAssocID="{79B2DAAD-7171-4996-B453-2D2993EFC654}" presName="sibTrans" presStyleLbl="sibTrans2D1" presStyleIdx="0" presStyleCnt="5"/>
      <dgm:spPr/>
    </dgm:pt>
    <dgm:pt modelId="{60FEE2C5-3A5B-416B-AB47-1B08205A9982}" type="pres">
      <dgm:prSet presAssocID="{79B2DAAD-7171-4996-B453-2D2993EFC654}" presName="connectorText" presStyleLbl="sibTrans2D1" presStyleIdx="0" presStyleCnt="5"/>
      <dgm:spPr/>
    </dgm:pt>
    <dgm:pt modelId="{B2110A12-AE77-4A65-99D8-DDE2FCAE2612}" type="pres">
      <dgm:prSet presAssocID="{1933BAB9-4EB7-436D-B6CA-C80663C212FE}" presName="node" presStyleLbl="node1" presStyleIdx="1" presStyleCnt="5">
        <dgm:presLayoutVars>
          <dgm:bulletEnabled val="1"/>
        </dgm:presLayoutVars>
      </dgm:prSet>
      <dgm:spPr/>
    </dgm:pt>
    <dgm:pt modelId="{D28F78E8-9A72-4CDB-B1BC-F17B9D5F2C0D}" type="pres">
      <dgm:prSet presAssocID="{83B9D9D4-E953-4DA7-B4BB-3506BF7BD23E}" presName="sibTrans" presStyleLbl="sibTrans2D1" presStyleIdx="1" presStyleCnt="5"/>
      <dgm:spPr/>
    </dgm:pt>
    <dgm:pt modelId="{37264EAB-AECE-4530-BC85-16E0DF40C33C}" type="pres">
      <dgm:prSet presAssocID="{83B9D9D4-E953-4DA7-B4BB-3506BF7BD23E}" presName="connectorText" presStyleLbl="sibTrans2D1" presStyleIdx="1" presStyleCnt="5"/>
      <dgm:spPr/>
    </dgm:pt>
    <dgm:pt modelId="{6504E3C9-DD64-4F11-B86F-F8C381068757}" type="pres">
      <dgm:prSet presAssocID="{66242111-8798-4B9A-B417-B1DF78ECDF59}" presName="node" presStyleLbl="node1" presStyleIdx="2" presStyleCnt="5">
        <dgm:presLayoutVars>
          <dgm:bulletEnabled val="1"/>
        </dgm:presLayoutVars>
      </dgm:prSet>
      <dgm:spPr/>
    </dgm:pt>
    <dgm:pt modelId="{320A7D71-CF34-4139-8CC5-6F9E7E81042E}" type="pres">
      <dgm:prSet presAssocID="{82E21F99-A8F1-487D-9234-CC13404D984E}" presName="sibTrans" presStyleLbl="sibTrans2D1" presStyleIdx="2" presStyleCnt="5"/>
      <dgm:spPr/>
    </dgm:pt>
    <dgm:pt modelId="{D5F60B30-CFC8-4D1B-BD57-F65F62D67043}" type="pres">
      <dgm:prSet presAssocID="{82E21F99-A8F1-487D-9234-CC13404D984E}" presName="connectorText" presStyleLbl="sibTrans2D1" presStyleIdx="2" presStyleCnt="5"/>
      <dgm:spPr/>
    </dgm:pt>
    <dgm:pt modelId="{344E8C7E-0E3E-4237-BFC9-0D6461607451}" type="pres">
      <dgm:prSet presAssocID="{C3421C35-6891-43E0-9C22-DF80C5CBB550}" presName="node" presStyleLbl="node1" presStyleIdx="3" presStyleCnt="5">
        <dgm:presLayoutVars>
          <dgm:bulletEnabled val="1"/>
        </dgm:presLayoutVars>
      </dgm:prSet>
      <dgm:spPr/>
    </dgm:pt>
    <dgm:pt modelId="{F9AC8677-4E64-489D-A7D2-55761CD1EF1D}" type="pres">
      <dgm:prSet presAssocID="{DE7E0CE5-F40B-4E09-B813-25FB7B8DF8C0}" presName="sibTrans" presStyleLbl="sibTrans2D1" presStyleIdx="3" presStyleCnt="5"/>
      <dgm:spPr/>
    </dgm:pt>
    <dgm:pt modelId="{D45805B3-E3D1-4E1F-A1E5-8B7E5307F7CB}" type="pres">
      <dgm:prSet presAssocID="{DE7E0CE5-F40B-4E09-B813-25FB7B8DF8C0}" presName="connectorText" presStyleLbl="sibTrans2D1" presStyleIdx="3" presStyleCnt="5"/>
      <dgm:spPr/>
    </dgm:pt>
    <dgm:pt modelId="{0963CB78-FC6F-45E5-90D5-0B307ADB893F}" type="pres">
      <dgm:prSet presAssocID="{812C8C41-A66B-4FFE-8930-8C580B8B2BF3}" presName="node" presStyleLbl="node1" presStyleIdx="4" presStyleCnt="5">
        <dgm:presLayoutVars>
          <dgm:bulletEnabled val="1"/>
        </dgm:presLayoutVars>
      </dgm:prSet>
      <dgm:spPr/>
    </dgm:pt>
    <dgm:pt modelId="{FA158C28-F59E-44B6-B3C8-97DD7ABCB8AB}" type="pres">
      <dgm:prSet presAssocID="{8C7AE8F2-20C3-4CE5-BD1F-289557E067E7}" presName="sibTrans" presStyleLbl="sibTrans2D1" presStyleIdx="4" presStyleCnt="5"/>
      <dgm:spPr/>
    </dgm:pt>
    <dgm:pt modelId="{1C739C02-B5B8-4375-8EA7-C6FD10135676}" type="pres">
      <dgm:prSet presAssocID="{8C7AE8F2-20C3-4CE5-BD1F-289557E067E7}" presName="connectorText" presStyleLbl="sibTrans2D1" presStyleIdx="4" presStyleCnt="5"/>
      <dgm:spPr/>
    </dgm:pt>
  </dgm:ptLst>
  <dgm:cxnLst>
    <dgm:cxn modelId="{E17BDC00-117A-49A2-B58E-9C81E28A00F7}" type="presOf" srcId="{83B9D9D4-E953-4DA7-B4BB-3506BF7BD23E}" destId="{D28F78E8-9A72-4CDB-B1BC-F17B9D5F2C0D}" srcOrd="0" destOrd="0" presId="urn:microsoft.com/office/officeart/2005/8/layout/cycle2"/>
    <dgm:cxn modelId="{855CF60C-8A49-45DF-8DE2-0872DA99A46D}" type="presOf" srcId="{812C8C41-A66B-4FFE-8930-8C580B8B2BF3}" destId="{0963CB78-FC6F-45E5-90D5-0B307ADB893F}" srcOrd="0" destOrd="0" presId="urn:microsoft.com/office/officeart/2005/8/layout/cycle2"/>
    <dgm:cxn modelId="{BDEC8418-7A4F-4050-8493-99E52B62A2AD}" type="presOf" srcId="{DE7E0CE5-F40B-4E09-B813-25FB7B8DF8C0}" destId="{D45805B3-E3D1-4E1F-A1E5-8B7E5307F7CB}" srcOrd="1" destOrd="0" presId="urn:microsoft.com/office/officeart/2005/8/layout/cycle2"/>
    <dgm:cxn modelId="{09F23E23-FEB6-4952-A083-9E8445595A30}" type="presOf" srcId="{8C7AE8F2-20C3-4CE5-BD1F-289557E067E7}" destId="{1C739C02-B5B8-4375-8EA7-C6FD10135676}" srcOrd="1" destOrd="0" presId="urn:microsoft.com/office/officeart/2005/8/layout/cycle2"/>
    <dgm:cxn modelId="{E13CBF27-3B68-4E4E-974C-6A9650413781}" type="presOf" srcId="{C3421C35-6891-43E0-9C22-DF80C5CBB550}" destId="{344E8C7E-0E3E-4237-BFC9-0D6461607451}" srcOrd="0" destOrd="0" presId="urn:microsoft.com/office/officeart/2005/8/layout/cycle2"/>
    <dgm:cxn modelId="{A3C7823B-324B-44DA-BA2A-6C47C969D268}" type="presOf" srcId="{82E21F99-A8F1-487D-9234-CC13404D984E}" destId="{320A7D71-CF34-4139-8CC5-6F9E7E81042E}" srcOrd="0" destOrd="0" presId="urn:microsoft.com/office/officeart/2005/8/layout/cycle2"/>
    <dgm:cxn modelId="{3A197B6A-D854-4DEA-9BC2-58E7880028C1}" type="presOf" srcId="{8C7AE8F2-20C3-4CE5-BD1F-289557E067E7}" destId="{FA158C28-F59E-44B6-B3C8-97DD7ABCB8AB}" srcOrd="0" destOrd="0" presId="urn:microsoft.com/office/officeart/2005/8/layout/cycle2"/>
    <dgm:cxn modelId="{59E4786C-A364-473A-A6B3-C44FBBA87A22}" type="presOf" srcId="{79B2DAAD-7171-4996-B453-2D2993EFC654}" destId="{60FEE2C5-3A5B-416B-AB47-1B08205A9982}" srcOrd="1" destOrd="0" presId="urn:microsoft.com/office/officeart/2005/8/layout/cycle2"/>
    <dgm:cxn modelId="{2BEF286F-E6E0-4DBE-9FA1-5860959AE033}" type="presOf" srcId="{83B9D9D4-E953-4DA7-B4BB-3506BF7BD23E}" destId="{37264EAB-AECE-4530-BC85-16E0DF40C33C}" srcOrd="1" destOrd="0" presId="urn:microsoft.com/office/officeart/2005/8/layout/cycle2"/>
    <dgm:cxn modelId="{590B4C73-9B8B-416F-B10D-245B1D85D0F4}" srcId="{194BD53D-EFCA-4381-BC47-3B903EF4165E}" destId="{1933BAB9-4EB7-436D-B6CA-C80663C212FE}" srcOrd="1" destOrd="0" parTransId="{BDB45907-9EAF-43F2-8830-89B9D88BC90C}" sibTransId="{83B9D9D4-E953-4DA7-B4BB-3506BF7BD23E}"/>
    <dgm:cxn modelId="{78D42EAC-1064-4611-A521-00A67DE93BC6}" type="presOf" srcId="{1933BAB9-4EB7-436D-B6CA-C80663C212FE}" destId="{B2110A12-AE77-4A65-99D8-DDE2FCAE2612}" srcOrd="0" destOrd="0" presId="urn:microsoft.com/office/officeart/2005/8/layout/cycle2"/>
    <dgm:cxn modelId="{95415DB5-544B-4EA9-B1B1-7C681DF6194E}" type="presOf" srcId="{194BD53D-EFCA-4381-BC47-3B903EF4165E}" destId="{F84B2801-54E6-4BD5-8437-94D39C738C3B}" srcOrd="0" destOrd="0" presId="urn:microsoft.com/office/officeart/2005/8/layout/cycle2"/>
    <dgm:cxn modelId="{41C549B9-2022-4331-BBC9-B6481AFE69A6}" type="presOf" srcId="{DE7E0CE5-F40B-4E09-B813-25FB7B8DF8C0}" destId="{F9AC8677-4E64-489D-A7D2-55761CD1EF1D}" srcOrd="0" destOrd="0" presId="urn:microsoft.com/office/officeart/2005/8/layout/cycle2"/>
    <dgm:cxn modelId="{A6F419BD-0BF9-4B87-9B73-0FE6CCA3F572}" srcId="{194BD53D-EFCA-4381-BC47-3B903EF4165E}" destId="{A6E2351E-2626-4218-88C4-15DF7623994B}" srcOrd="0" destOrd="0" parTransId="{786BC30D-3F85-4864-BC12-6D708771A473}" sibTransId="{79B2DAAD-7171-4996-B453-2D2993EFC654}"/>
    <dgm:cxn modelId="{31174ACE-7A26-4FAA-8B74-1DF4FAA454E2}" srcId="{194BD53D-EFCA-4381-BC47-3B903EF4165E}" destId="{812C8C41-A66B-4FFE-8930-8C580B8B2BF3}" srcOrd="4" destOrd="0" parTransId="{0D9C84F3-7D8F-4F54-9C31-9155FB396A60}" sibTransId="{8C7AE8F2-20C3-4CE5-BD1F-289557E067E7}"/>
    <dgm:cxn modelId="{9CF7ADCE-9B7D-4644-87C0-95BAA13C257D}" type="presOf" srcId="{82E21F99-A8F1-487D-9234-CC13404D984E}" destId="{D5F60B30-CFC8-4D1B-BD57-F65F62D67043}" srcOrd="1" destOrd="0" presId="urn:microsoft.com/office/officeart/2005/8/layout/cycle2"/>
    <dgm:cxn modelId="{3449F9D6-2DED-49B7-A0E3-5012965D04D6}" srcId="{194BD53D-EFCA-4381-BC47-3B903EF4165E}" destId="{66242111-8798-4B9A-B417-B1DF78ECDF59}" srcOrd="2" destOrd="0" parTransId="{BE0DF111-1CDB-4F61-A005-98AFF309A7DF}" sibTransId="{82E21F99-A8F1-487D-9234-CC13404D984E}"/>
    <dgm:cxn modelId="{3FF95FE7-9788-40E7-9F51-FA7C72E40506}" srcId="{194BD53D-EFCA-4381-BC47-3B903EF4165E}" destId="{C3421C35-6891-43E0-9C22-DF80C5CBB550}" srcOrd="3" destOrd="0" parTransId="{087F5C3C-335D-4B13-B1DD-1E24A17A913F}" sibTransId="{DE7E0CE5-F40B-4E09-B813-25FB7B8DF8C0}"/>
    <dgm:cxn modelId="{EE4A0DF1-3B06-4912-93F3-2389C6343FBB}" type="presOf" srcId="{66242111-8798-4B9A-B417-B1DF78ECDF59}" destId="{6504E3C9-DD64-4F11-B86F-F8C381068757}" srcOrd="0" destOrd="0" presId="urn:microsoft.com/office/officeart/2005/8/layout/cycle2"/>
    <dgm:cxn modelId="{693FE6FA-EC56-477A-B5C8-47BDEE3B2FF7}" type="presOf" srcId="{79B2DAAD-7171-4996-B453-2D2993EFC654}" destId="{73CCCF06-9319-4EE6-A7AE-E6B9555DAF1C}" srcOrd="0" destOrd="0" presId="urn:microsoft.com/office/officeart/2005/8/layout/cycle2"/>
    <dgm:cxn modelId="{A9EF87FB-BDFD-4E8D-B0CF-3BCCAB5A0F3E}" type="presOf" srcId="{A6E2351E-2626-4218-88C4-15DF7623994B}" destId="{890F675B-4E84-437B-91CC-09D8FF10EA0F}" srcOrd="0" destOrd="0" presId="urn:microsoft.com/office/officeart/2005/8/layout/cycle2"/>
    <dgm:cxn modelId="{026FC549-A992-45F8-BEFD-B8CED58D7CEA}" type="presParOf" srcId="{F84B2801-54E6-4BD5-8437-94D39C738C3B}" destId="{890F675B-4E84-437B-91CC-09D8FF10EA0F}" srcOrd="0" destOrd="0" presId="urn:microsoft.com/office/officeart/2005/8/layout/cycle2"/>
    <dgm:cxn modelId="{E7AE7FE7-E721-4255-9BE0-B3060F0562DF}" type="presParOf" srcId="{F84B2801-54E6-4BD5-8437-94D39C738C3B}" destId="{73CCCF06-9319-4EE6-A7AE-E6B9555DAF1C}" srcOrd="1" destOrd="0" presId="urn:microsoft.com/office/officeart/2005/8/layout/cycle2"/>
    <dgm:cxn modelId="{21BCEF29-7886-480F-ADA9-7CF9FBCC86AF}" type="presParOf" srcId="{73CCCF06-9319-4EE6-A7AE-E6B9555DAF1C}" destId="{60FEE2C5-3A5B-416B-AB47-1B08205A9982}" srcOrd="0" destOrd="0" presId="urn:microsoft.com/office/officeart/2005/8/layout/cycle2"/>
    <dgm:cxn modelId="{DD84ABA7-4891-469F-8866-4D996B970D62}" type="presParOf" srcId="{F84B2801-54E6-4BD5-8437-94D39C738C3B}" destId="{B2110A12-AE77-4A65-99D8-DDE2FCAE2612}" srcOrd="2" destOrd="0" presId="urn:microsoft.com/office/officeart/2005/8/layout/cycle2"/>
    <dgm:cxn modelId="{37AEF560-147F-401D-BCE5-0314EA0B4EFB}" type="presParOf" srcId="{F84B2801-54E6-4BD5-8437-94D39C738C3B}" destId="{D28F78E8-9A72-4CDB-B1BC-F17B9D5F2C0D}" srcOrd="3" destOrd="0" presId="urn:microsoft.com/office/officeart/2005/8/layout/cycle2"/>
    <dgm:cxn modelId="{07D071EE-9774-411D-9CC1-C83F9767042E}" type="presParOf" srcId="{D28F78E8-9A72-4CDB-B1BC-F17B9D5F2C0D}" destId="{37264EAB-AECE-4530-BC85-16E0DF40C33C}" srcOrd="0" destOrd="0" presId="urn:microsoft.com/office/officeart/2005/8/layout/cycle2"/>
    <dgm:cxn modelId="{F0930F46-CAE7-4099-85B2-0C0FC4351104}" type="presParOf" srcId="{F84B2801-54E6-4BD5-8437-94D39C738C3B}" destId="{6504E3C9-DD64-4F11-B86F-F8C381068757}" srcOrd="4" destOrd="0" presId="urn:microsoft.com/office/officeart/2005/8/layout/cycle2"/>
    <dgm:cxn modelId="{B02E6B61-B8C6-4381-B069-F298375DABFA}" type="presParOf" srcId="{F84B2801-54E6-4BD5-8437-94D39C738C3B}" destId="{320A7D71-CF34-4139-8CC5-6F9E7E81042E}" srcOrd="5" destOrd="0" presId="urn:microsoft.com/office/officeart/2005/8/layout/cycle2"/>
    <dgm:cxn modelId="{C7F00B9C-F1FF-4902-969F-C1DB8F889770}" type="presParOf" srcId="{320A7D71-CF34-4139-8CC5-6F9E7E81042E}" destId="{D5F60B30-CFC8-4D1B-BD57-F65F62D67043}" srcOrd="0" destOrd="0" presId="urn:microsoft.com/office/officeart/2005/8/layout/cycle2"/>
    <dgm:cxn modelId="{1612155E-BD64-4A33-BBC9-48A980F73922}" type="presParOf" srcId="{F84B2801-54E6-4BD5-8437-94D39C738C3B}" destId="{344E8C7E-0E3E-4237-BFC9-0D6461607451}" srcOrd="6" destOrd="0" presId="urn:microsoft.com/office/officeart/2005/8/layout/cycle2"/>
    <dgm:cxn modelId="{8242E954-644B-4454-A329-C364F1BFDA76}" type="presParOf" srcId="{F84B2801-54E6-4BD5-8437-94D39C738C3B}" destId="{F9AC8677-4E64-489D-A7D2-55761CD1EF1D}" srcOrd="7" destOrd="0" presId="urn:microsoft.com/office/officeart/2005/8/layout/cycle2"/>
    <dgm:cxn modelId="{701FDCF9-C2DE-4943-BB27-64D09E685AED}" type="presParOf" srcId="{F9AC8677-4E64-489D-A7D2-55761CD1EF1D}" destId="{D45805B3-E3D1-4E1F-A1E5-8B7E5307F7CB}" srcOrd="0" destOrd="0" presId="urn:microsoft.com/office/officeart/2005/8/layout/cycle2"/>
    <dgm:cxn modelId="{88DF2CD5-DD28-4AA2-B31F-A34FB8B05C9D}" type="presParOf" srcId="{F84B2801-54E6-4BD5-8437-94D39C738C3B}" destId="{0963CB78-FC6F-45E5-90D5-0B307ADB893F}" srcOrd="8" destOrd="0" presId="urn:microsoft.com/office/officeart/2005/8/layout/cycle2"/>
    <dgm:cxn modelId="{39D7D6C9-F9FE-4D20-9423-1257B660D0D2}" type="presParOf" srcId="{F84B2801-54E6-4BD5-8437-94D39C738C3B}" destId="{FA158C28-F59E-44B6-B3C8-97DD7ABCB8AB}" srcOrd="9" destOrd="0" presId="urn:microsoft.com/office/officeart/2005/8/layout/cycle2"/>
    <dgm:cxn modelId="{4CF56F4E-2ADF-417B-8ADE-DAA694C65CA6}" type="presParOf" srcId="{FA158C28-F59E-44B6-B3C8-97DD7ABCB8AB}" destId="{1C739C02-B5B8-4375-8EA7-C6FD1013567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0F675B-4E84-437B-91CC-09D8FF10EA0F}">
      <dsp:nvSpPr>
        <dsp:cNvPr id="0" name=""/>
        <dsp:cNvSpPr/>
      </dsp:nvSpPr>
      <dsp:spPr>
        <a:xfrm>
          <a:off x="1947239" y="1778"/>
          <a:ext cx="1101382" cy="11013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Parent Selection</a:t>
          </a:r>
        </a:p>
      </dsp:txBody>
      <dsp:txXfrm>
        <a:off x="2108533" y="163072"/>
        <a:ext cx="778794" cy="778794"/>
      </dsp:txXfrm>
    </dsp:sp>
    <dsp:sp modelId="{73CCCF06-9319-4EE6-A7AE-E6B9555DAF1C}">
      <dsp:nvSpPr>
        <dsp:cNvPr id="0" name=""/>
        <dsp:cNvSpPr/>
      </dsp:nvSpPr>
      <dsp:spPr>
        <a:xfrm rot="2160000">
          <a:off x="3013795" y="847740"/>
          <a:ext cx="292707" cy="3717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3022180" y="896276"/>
        <a:ext cx="204895" cy="223030"/>
      </dsp:txXfrm>
    </dsp:sp>
    <dsp:sp modelId="{B2110A12-AE77-4A65-99D8-DDE2FCAE2612}">
      <dsp:nvSpPr>
        <dsp:cNvPr id="0" name=""/>
        <dsp:cNvSpPr/>
      </dsp:nvSpPr>
      <dsp:spPr>
        <a:xfrm>
          <a:off x="3285079" y="973775"/>
          <a:ext cx="1101382" cy="11013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Child Generation</a:t>
          </a:r>
        </a:p>
      </dsp:txBody>
      <dsp:txXfrm>
        <a:off x="3446373" y="1135069"/>
        <a:ext cx="778794" cy="778794"/>
      </dsp:txXfrm>
    </dsp:sp>
    <dsp:sp modelId="{D28F78E8-9A72-4CDB-B1BC-F17B9D5F2C0D}">
      <dsp:nvSpPr>
        <dsp:cNvPr id="0" name=""/>
        <dsp:cNvSpPr/>
      </dsp:nvSpPr>
      <dsp:spPr>
        <a:xfrm rot="6480000">
          <a:off x="3436472" y="2117092"/>
          <a:ext cx="292707" cy="3717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 rot="10800000">
        <a:off x="3493946" y="2149678"/>
        <a:ext cx="204895" cy="223030"/>
      </dsp:txXfrm>
    </dsp:sp>
    <dsp:sp modelId="{6504E3C9-DD64-4F11-B86F-F8C381068757}">
      <dsp:nvSpPr>
        <dsp:cNvPr id="0" name=""/>
        <dsp:cNvSpPr/>
      </dsp:nvSpPr>
      <dsp:spPr>
        <a:xfrm>
          <a:off x="2774070" y="2546501"/>
          <a:ext cx="1101382" cy="11013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Fitness Evaluation</a:t>
          </a:r>
        </a:p>
      </dsp:txBody>
      <dsp:txXfrm>
        <a:off x="2935364" y="2707795"/>
        <a:ext cx="778794" cy="778794"/>
      </dsp:txXfrm>
    </dsp:sp>
    <dsp:sp modelId="{320A7D71-CF34-4139-8CC5-6F9E7E81042E}">
      <dsp:nvSpPr>
        <dsp:cNvPr id="0" name=""/>
        <dsp:cNvSpPr/>
      </dsp:nvSpPr>
      <dsp:spPr>
        <a:xfrm rot="10800000">
          <a:off x="2359861" y="2911334"/>
          <a:ext cx="292707" cy="3717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 rot="10800000">
        <a:off x="2447673" y="2985677"/>
        <a:ext cx="204895" cy="223030"/>
      </dsp:txXfrm>
    </dsp:sp>
    <dsp:sp modelId="{344E8C7E-0E3E-4237-BFC9-0D6461607451}">
      <dsp:nvSpPr>
        <dsp:cNvPr id="0" name=""/>
        <dsp:cNvSpPr/>
      </dsp:nvSpPr>
      <dsp:spPr>
        <a:xfrm>
          <a:off x="1120408" y="2546501"/>
          <a:ext cx="1101382" cy="11013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Survival Selection</a:t>
          </a:r>
        </a:p>
      </dsp:txBody>
      <dsp:txXfrm>
        <a:off x="1281702" y="2707795"/>
        <a:ext cx="778794" cy="778794"/>
      </dsp:txXfrm>
    </dsp:sp>
    <dsp:sp modelId="{F9AC8677-4E64-489D-A7D2-55761CD1EF1D}">
      <dsp:nvSpPr>
        <dsp:cNvPr id="0" name=""/>
        <dsp:cNvSpPr/>
      </dsp:nvSpPr>
      <dsp:spPr>
        <a:xfrm rot="15120000">
          <a:off x="1271801" y="2132850"/>
          <a:ext cx="292707" cy="3717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 rot="10800000">
        <a:off x="1329275" y="2248950"/>
        <a:ext cx="204895" cy="223030"/>
      </dsp:txXfrm>
    </dsp:sp>
    <dsp:sp modelId="{0963CB78-FC6F-45E5-90D5-0B307ADB893F}">
      <dsp:nvSpPr>
        <dsp:cNvPr id="0" name=""/>
        <dsp:cNvSpPr/>
      </dsp:nvSpPr>
      <dsp:spPr>
        <a:xfrm>
          <a:off x="609399" y="973775"/>
          <a:ext cx="1101382" cy="11013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Termination Check</a:t>
          </a:r>
        </a:p>
      </dsp:txBody>
      <dsp:txXfrm>
        <a:off x="770693" y="1135069"/>
        <a:ext cx="778794" cy="778794"/>
      </dsp:txXfrm>
    </dsp:sp>
    <dsp:sp modelId="{FA158C28-F59E-44B6-B3C8-97DD7ABCB8AB}">
      <dsp:nvSpPr>
        <dsp:cNvPr id="0" name=""/>
        <dsp:cNvSpPr/>
      </dsp:nvSpPr>
      <dsp:spPr>
        <a:xfrm rot="19440000">
          <a:off x="1675955" y="857479"/>
          <a:ext cx="292707" cy="3717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684340" y="957629"/>
        <a:ext cx="204895" cy="2230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0F675B-4E84-437B-91CC-09D8FF10EA0F}">
      <dsp:nvSpPr>
        <dsp:cNvPr id="0" name=""/>
        <dsp:cNvSpPr/>
      </dsp:nvSpPr>
      <dsp:spPr>
        <a:xfrm>
          <a:off x="1947239" y="1778"/>
          <a:ext cx="1101382" cy="110138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Parent Selection</a:t>
          </a:r>
        </a:p>
      </dsp:txBody>
      <dsp:txXfrm>
        <a:off x="2108533" y="163072"/>
        <a:ext cx="778794" cy="778794"/>
      </dsp:txXfrm>
    </dsp:sp>
    <dsp:sp modelId="{73CCCF06-9319-4EE6-A7AE-E6B9555DAF1C}">
      <dsp:nvSpPr>
        <dsp:cNvPr id="0" name=""/>
        <dsp:cNvSpPr/>
      </dsp:nvSpPr>
      <dsp:spPr>
        <a:xfrm rot="2160000">
          <a:off x="3013795" y="847740"/>
          <a:ext cx="292707" cy="3717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3022180" y="896276"/>
        <a:ext cx="204895" cy="223030"/>
      </dsp:txXfrm>
    </dsp:sp>
    <dsp:sp modelId="{B2110A12-AE77-4A65-99D8-DDE2FCAE2612}">
      <dsp:nvSpPr>
        <dsp:cNvPr id="0" name=""/>
        <dsp:cNvSpPr/>
      </dsp:nvSpPr>
      <dsp:spPr>
        <a:xfrm>
          <a:off x="3285079" y="973775"/>
          <a:ext cx="1101382" cy="110138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Child Generation</a:t>
          </a:r>
        </a:p>
      </dsp:txBody>
      <dsp:txXfrm>
        <a:off x="3446373" y="1135069"/>
        <a:ext cx="778794" cy="778794"/>
      </dsp:txXfrm>
    </dsp:sp>
    <dsp:sp modelId="{D28F78E8-9A72-4CDB-B1BC-F17B9D5F2C0D}">
      <dsp:nvSpPr>
        <dsp:cNvPr id="0" name=""/>
        <dsp:cNvSpPr/>
      </dsp:nvSpPr>
      <dsp:spPr>
        <a:xfrm rot="6480000">
          <a:off x="3436472" y="2117092"/>
          <a:ext cx="292707" cy="3717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 rot="10800000">
        <a:off x="3493946" y="2149678"/>
        <a:ext cx="204895" cy="223030"/>
      </dsp:txXfrm>
    </dsp:sp>
    <dsp:sp modelId="{6504E3C9-DD64-4F11-B86F-F8C381068757}">
      <dsp:nvSpPr>
        <dsp:cNvPr id="0" name=""/>
        <dsp:cNvSpPr/>
      </dsp:nvSpPr>
      <dsp:spPr>
        <a:xfrm>
          <a:off x="2774070" y="2546501"/>
          <a:ext cx="1101382" cy="110138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Fitness Evaluation</a:t>
          </a:r>
        </a:p>
      </dsp:txBody>
      <dsp:txXfrm>
        <a:off x="2935364" y="2707795"/>
        <a:ext cx="778794" cy="778794"/>
      </dsp:txXfrm>
    </dsp:sp>
    <dsp:sp modelId="{320A7D71-CF34-4139-8CC5-6F9E7E81042E}">
      <dsp:nvSpPr>
        <dsp:cNvPr id="0" name=""/>
        <dsp:cNvSpPr/>
      </dsp:nvSpPr>
      <dsp:spPr>
        <a:xfrm rot="10800000">
          <a:off x="2359861" y="2911334"/>
          <a:ext cx="292707" cy="3717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 rot="10800000">
        <a:off x="2447673" y="2985677"/>
        <a:ext cx="204895" cy="223030"/>
      </dsp:txXfrm>
    </dsp:sp>
    <dsp:sp modelId="{344E8C7E-0E3E-4237-BFC9-0D6461607451}">
      <dsp:nvSpPr>
        <dsp:cNvPr id="0" name=""/>
        <dsp:cNvSpPr/>
      </dsp:nvSpPr>
      <dsp:spPr>
        <a:xfrm>
          <a:off x="1120408" y="2546501"/>
          <a:ext cx="1101382" cy="110138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Survival Selection</a:t>
          </a:r>
        </a:p>
      </dsp:txBody>
      <dsp:txXfrm>
        <a:off x="1281702" y="2707795"/>
        <a:ext cx="778794" cy="778794"/>
      </dsp:txXfrm>
    </dsp:sp>
    <dsp:sp modelId="{F9AC8677-4E64-489D-A7D2-55761CD1EF1D}">
      <dsp:nvSpPr>
        <dsp:cNvPr id="0" name=""/>
        <dsp:cNvSpPr/>
      </dsp:nvSpPr>
      <dsp:spPr>
        <a:xfrm rot="15120000">
          <a:off x="1271801" y="2132850"/>
          <a:ext cx="292707" cy="3717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 rot="10800000">
        <a:off x="1329275" y="2248950"/>
        <a:ext cx="204895" cy="223030"/>
      </dsp:txXfrm>
    </dsp:sp>
    <dsp:sp modelId="{0963CB78-FC6F-45E5-90D5-0B307ADB893F}">
      <dsp:nvSpPr>
        <dsp:cNvPr id="0" name=""/>
        <dsp:cNvSpPr/>
      </dsp:nvSpPr>
      <dsp:spPr>
        <a:xfrm>
          <a:off x="609399" y="973775"/>
          <a:ext cx="1101382" cy="110138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Termination Check</a:t>
          </a:r>
        </a:p>
      </dsp:txBody>
      <dsp:txXfrm>
        <a:off x="770693" y="1135069"/>
        <a:ext cx="778794" cy="778794"/>
      </dsp:txXfrm>
    </dsp:sp>
    <dsp:sp modelId="{FA158C28-F59E-44B6-B3C8-97DD7ABCB8AB}">
      <dsp:nvSpPr>
        <dsp:cNvPr id="0" name=""/>
        <dsp:cNvSpPr/>
      </dsp:nvSpPr>
      <dsp:spPr>
        <a:xfrm rot="19440000">
          <a:off x="1675955" y="857479"/>
          <a:ext cx="292707" cy="3717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684340" y="957629"/>
        <a:ext cx="204895" cy="2230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28068-AFBD-4979-B752-9EB6F90B1386}" type="datetimeFigureOut">
              <a:rPr lang="en-US" smtClean="0"/>
              <a:t>11/17/2025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39589-3E79-4C82-AA4A-FE78234FAA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6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978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4752" y="1681163"/>
            <a:ext cx="45537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44752" y="2505075"/>
            <a:ext cx="4553712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84848" y="1681163"/>
            <a:ext cx="45537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4848" y="2505075"/>
            <a:ext cx="4553712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5">
            <a:extLst>
              <a:ext uri="{FF2B5EF4-FFF2-40B4-BE49-F238E27FC236}">
                <a16:creationId xmlns:a16="http://schemas.microsoft.com/office/drawing/2014/main" id="{A9475260-301F-4744-B1DA-7B00F6FB4342}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6">
            <a:extLst>
              <a:ext uri="{FF2B5EF4-FFF2-40B4-BE49-F238E27FC236}">
                <a16:creationId xmlns:a16="http://schemas.microsoft.com/office/drawing/2014/main" id="{9BBD3F4B-0836-48C5-AC68-747456D1DD50}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Graphic 14">
            <a:extLst>
              <a:ext uri="{FF2B5EF4-FFF2-40B4-BE49-F238E27FC236}">
                <a16:creationId xmlns:a16="http://schemas.microsoft.com/office/drawing/2014/main" id="{9B4398D5-99F4-4F83-AA77-9B4177648CAF}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595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4752" y="1681163"/>
            <a:ext cx="28346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44752" y="2505075"/>
            <a:ext cx="28346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83480" y="1681163"/>
            <a:ext cx="28346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83480" y="2505075"/>
            <a:ext cx="28346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5">
            <a:extLst>
              <a:ext uri="{FF2B5EF4-FFF2-40B4-BE49-F238E27FC236}">
                <a16:creationId xmlns:a16="http://schemas.microsoft.com/office/drawing/2014/main" id="{A9475260-301F-4744-B1DA-7B00F6FB4342}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6">
            <a:extLst>
              <a:ext uri="{FF2B5EF4-FFF2-40B4-BE49-F238E27FC236}">
                <a16:creationId xmlns:a16="http://schemas.microsoft.com/office/drawing/2014/main" id="{9BBD3F4B-0836-48C5-AC68-747456D1DD50}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Graphic 14">
            <a:extLst>
              <a:ext uri="{FF2B5EF4-FFF2-40B4-BE49-F238E27FC236}">
                <a16:creationId xmlns:a16="http://schemas.microsoft.com/office/drawing/2014/main" id="{9B4398D5-99F4-4F83-AA77-9B4177648CAF}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2D693B15-7265-4478-9579-62FCD5222D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531352" y="1769269"/>
            <a:ext cx="28346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48F9E92F-BB16-4896-A47F-6497C3D705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531352" y="2593181"/>
            <a:ext cx="28346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73079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1656" y="804672"/>
            <a:ext cx="4434840" cy="886968"/>
          </a:xfrm>
        </p:spPr>
        <p:txBody>
          <a:bodyPr anchor="b"/>
          <a:lstStyle>
            <a:lvl1pPr algn="l">
              <a:defRPr sz="5400" b="0" i="0" cap="none" baseline="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91654" y="1801368"/>
            <a:ext cx="4434840" cy="4754880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9811512" y="1591056"/>
            <a:ext cx="3547872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39C974-0ED4-4915-BBF7-1FB00C18AD45}"/>
              </a:ext>
            </a:extLst>
          </p:cNvPr>
          <p:cNvCxnSpPr>
            <a:cxnSpLocks/>
          </p:cNvCxnSpPr>
          <p:nvPr userDrawn="1"/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15930B2-E36D-4D05-A6B3-CA1BF61D50CC}"/>
              </a:ext>
            </a:extLst>
          </p:cNvPr>
          <p:cNvSpPr/>
          <p:nvPr userDrawn="1"/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CEC7E0F-60E8-418B-978D-C607C82E97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3464" y="3108960"/>
            <a:ext cx="5221224" cy="3447288"/>
          </a:xfrm>
        </p:spPr>
        <p:txBody>
          <a:bodyPr anchor="ctr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12">
            <a:extLst>
              <a:ext uri="{FF2B5EF4-FFF2-40B4-BE49-F238E27FC236}">
                <a16:creationId xmlns:a16="http://schemas.microsoft.com/office/drawing/2014/main" id="{F146D6C1-343E-4F97-A565-55BBB15F4C7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83464" y="301752"/>
            <a:ext cx="2459736" cy="2505456"/>
          </a:xfrm>
        </p:spPr>
        <p:txBody>
          <a:bodyPr anchor="ctr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2">
            <a:extLst>
              <a:ext uri="{FF2B5EF4-FFF2-40B4-BE49-F238E27FC236}">
                <a16:creationId xmlns:a16="http://schemas.microsoft.com/office/drawing/2014/main" id="{BA123E2D-4554-47D5-B0EC-0C47EDB4162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4952" y="301752"/>
            <a:ext cx="2459736" cy="2505456"/>
          </a:xfrm>
        </p:spPr>
        <p:txBody>
          <a:bodyPr anchor="ctr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891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3186EA6A-5CD5-4DF7-9C8A-EDFAF28A80D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77111" y="407499"/>
            <a:ext cx="1952279" cy="1952279"/>
          </a:xfrm>
          <a:custGeom>
            <a:avLst/>
            <a:gdLst>
              <a:gd name="connsiteX0" fmla="*/ 976140 w 1952279"/>
              <a:gd name="connsiteY0" fmla="*/ 0 h 1952279"/>
              <a:gd name="connsiteX1" fmla="*/ 1952279 w 1952279"/>
              <a:gd name="connsiteY1" fmla="*/ 976140 h 1952279"/>
              <a:gd name="connsiteX2" fmla="*/ 976140 w 1952279"/>
              <a:gd name="connsiteY2" fmla="*/ 1952279 h 1952279"/>
              <a:gd name="connsiteX3" fmla="*/ 0 w 1952279"/>
              <a:gd name="connsiteY3" fmla="*/ 976140 h 1952279"/>
              <a:gd name="connsiteX4" fmla="*/ 976140 w 1952279"/>
              <a:gd name="connsiteY4" fmla="*/ 0 h 1952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2279" h="1952279">
                <a:moveTo>
                  <a:pt x="976140" y="0"/>
                </a:moveTo>
                <a:cubicBezTo>
                  <a:pt x="1515247" y="0"/>
                  <a:pt x="1952279" y="437033"/>
                  <a:pt x="1952279" y="976140"/>
                </a:cubicBezTo>
                <a:cubicBezTo>
                  <a:pt x="1952279" y="1515246"/>
                  <a:pt x="1515247" y="1952279"/>
                  <a:pt x="976140" y="1952279"/>
                </a:cubicBezTo>
                <a:cubicBezTo>
                  <a:pt x="437033" y="1952279"/>
                  <a:pt x="0" y="1515246"/>
                  <a:pt x="0" y="976140"/>
                </a:cubicBezTo>
                <a:cubicBezTo>
                  <a:pt x="0" y="437033"/>
                  <a:pt x="437033" y="0"/>
                  <a:pt x="976140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83D5117F-F235-498D-99A5-9DE2D66557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28345" y="1972581"/>
            <a:ext cx="2290065" cy="2273502"/>
          </a:xfrm>
          <a:custGeom>
            <a:avLst/>
            <a:gdLst>
              <a:gd name="connsiteX0" fmla="*/ 1145032 w 2290065"/>
              <a:gd name="connsiteY0" fmla="*/ 0 h 2273502"/>
              <a:gd name="connsiteX1" fmla="*/ 2290065 w 2290065"/>
              <a:gd name="connsiteY1" fmla="*/ 1145033 h 2273502"/>
              <a:gd name="connsiteX2" fmla="*/ 1375797 w 2290065"/>
              <a:gd name="connsiteY2" fmla="*/ 2266803 h 2273502"/>
              <a:gd name="connsiteX3" fmla="*/ 1331903 w 2290065"/>
              <a:gd name="connsiteY3" fmla="*/ 2273502 h 2273502"/>
              <a:gd name="connsiteX4" fmla="*/ 958162 w 2290065"/>
              <a:gd name="connsiteY4" fmla="*/ 2273502 h 2273502"/>
              <a:gd name="connsiteX5" fmla="*/ 914268 w 2290065"/>
              <a:gd name="connsiteY5" fmla="*/ 2266803 h 2273502"/>
              <a:gd name="connsiteX6" fmla="*/ 5911 w 2290065"/>
              <a:gd name="connsiteY6" fmla="*/ 1262106 h 2273502"/>
              <a:gd name="connsiteX7" fmla="*/ 0 w 2290065"/>
              <a:gd name="connsiteY7" fmla="*/ 1145053 h 2273502"/>
              <a:gd name="connsiteX8" fmla="*/ 0 w 2290065"/>
              <a:gd name="connsiteY8" fmla="*/ 1145014 h 2273502"/>
              <a:gd name="connsiteX9" fmla="*/ 5911 w 2290065"/>
              <a:gd name="connsiteY9" fmla="*/ 1027960 h 2273502"/>
              <a:gd name="connsiteX10" fmla="*/ 1145032 w 2290065"/>
              <a:gd name="connsiteY10" fmla="*/ 0 h 227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90065" h="2273502">
                <a:moveTo>
                  <a:pt x="1145032" y="0"/>
                </a:moveTo>
                <a:cubicBezTo>
                  <a:pt x="1777417" y="0"/>
                  <a:pt x="2290065" y="512649"/>
                  <a:pt x="2290065" y="1145033"/>
                </a:cubicBezTo>
                <a:cubicBezTo>
                  <a:pt x="2290065" y="1698370"/>
                  <a:pt x="1897569" y="2160033"/>
                  <a:pt x="1375797" y="2266803"/>
                </a:cubicBezTo>
                <a:lnTo>
                  <a:pt x="1331903" y="2273502"/>
                </a:lnTo>
                <a:lnTo>
                  <a:pt x="958162" y="2273502"/>
                </a:lnTo>
                <a:lnTo>
                  <a:pt x="914268" y="2266803"/>
                </a:lnTo>
                <a:cubicBezTo>
                  <a:pt x="429765" y="2167660"/>
                  <a:pt x="56730" y="1762511"/>
                  <a:pt x="5911" y="1262106"/>
                </a:cubicBezTo>
                <a:lnTo>
                  <a:pt x="0" y="1145053"/>
                </a:lnTo>
                <a:lnTo>
                  <a:pt x="0" y="1145014"/>
                </a:lnTo>
                <a:lnTo>
                  <a:pt x="5911" y="1027960"/>
                </a:lnTo>
                <a:cubicBezTo>
                  <a:pt x="64548" y="450571"/>
                  <a:pt x="552172" y="0"/>
                  <a:pt x="1145032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E1E0A794-F1D3-4628-B5B1-9D48AB34C3D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579539" y="4386312"/>
            <a:ext cx="3119293" cy="2462810"/>
          </a:xfrm>
          <a:custGeom>
            <a:avLst/>
            <a:gdLst>
              <a:gd name="connsiteX0" fmla="*/ 1559647 w 3119293"/>
              <a:gd name="connsiteY0" fmla="*/ 0 h 2462810"/>
              <a:gd name="connsiteX1" fmla="*/ 3119293 w 3119293"/>
              <a:gd name="connsiteY1" fmla="*/ 1559647 h 2462810"/>
              <a:gd name="connsiteX2" fmla="*/ 2852930 w 3119293"/>
              <a:gd name="connsiteY2" fmla="*/ 2431660 h 2462810"/>
              <a:gd name="connsiteX3" fmla="*/ 2829636 w 3119293"/>
              <a:gd name="connsiteY3" fmla="*/ 2462810 h 2462810"/>
              <a:gd name="connsiteX4" fmla="*/ 289658 w 3119293"/>
              <a:gd name="connsiteY4" fmla="*/ 2462810 h 2462810"/>
              <a:gd name="connsiteX5" fmla="*/ 266363 w 3119293"/>
              <a:gd name="connsiteY5" fmla="*/ 2431660 h 2462810"/>
              <a:gd name="connsiteX6" fmla="*/ 0 w 3119293"/>
              <a:gd name="connsiteY6" fmla="*/ 1559647 h 2462810"/>
              <a:gd name="connsiteX7" fmla="*/ 1559647 w 3119293"/>
              <a:gd name="connsiteY7" fmla="*/ 0 h 2462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19293" h="2462810">
                <a:moveTo>
                  <a:pt x="1559647" y="0"/>
                </a:moveTo>
                <a:cubicBezTo>
                  <a:pt x="2421016" y="0"/>
                  <a:pt x="3119293" y="698278"/>
                  <a:pt x="3119293" y="1559647"/>
                </a:cubicBezTo>
                <a:cubicBezTo>
                  <a:pt x="3119293" y="1882660"/>
                  <a:pt x="3021098" y="2182739"/>
                  <a:pt x="2852930" y="2431660"/>
                </a:cubicBezTo>
                <a:lnTo>
                  <a:pt x="2829636" y="2462810"/>
                </a:lnTo>
                <a:lnTo>
                  <a:pt x="289658" y="2462810"/>
                </a:lnTo>
                <a:lnTo>
                  <a:pt x="266363" y="2431660"/>
                </a:lnTo>
                <a:cubicBezTo>
                  <a:pt x="98195" y="2182739"/>
                  <a:pt x="0" y="1882660"/>
                  <a:pt x="0" y="1559647"/>
                </a:cubicBezTo>
                <a:cubicBezTo>
                  <a:pt x="0" y="698278"/>
                  <a:pt x="698278" y="0"/>
                  <a:pt x="1559647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B8D3F45B-B631-47D3-A33C-71CEC2B3602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92905" y="4018982"/>
            <a:ext cx="3854161" cy="2839018"/>
          </a:xfrm>
          <a:custGeom>
            <a:avLst/>
            <a:gdLst>
              <a:gd name="connsiteX0" fmla="*/ 1927061 w 3854161"/>
              <a:gd name="connsiteY0" fmla="*/ 0 h 2839018"/>
              <a:gd name="connsiteX1" fmla="*/ 1927101 w 3854161"/>
              <a:gd name="connsiteY1" fmla="*/ 0 h 2839018"/>
              <a:gd name="connsiteX2" fmla="*/ 2124114 w 3854161"/>
              <a:gd name="connsiteY2" fmla="*/ 9948 h 2839018"/>
              <a:gd name="connsiteX3" fmla="*/ 3854161 w 3854161"/>
              <a:gd name="connsiteY3" fmla="*/ 1927080 h 2839018"/>
              <a:gd name="connsiteX4" fmla="*/ 3702722 w 3854161"/>
              <a:gd name="connsiteY4" fmla="*/ 2677187 h 2839018"/>
              <a:gd name="connsiteX5" fmla="*/ 3624763 w 3854161"/>
              <a:gd name="connsiteY5" fmla="*/ 2839018 h 2839018"/>
              <a:gd name="connsiteX6" fmla="*/ 229398 w 3854161"/>
              <a:gd name="connsiteY6" fmla="*/ 2839018 h 2839018"/>
              <a:gd name="connsiteX7" fmla="*/ 151440 w 3854161"/>
              <a:gd name="connsiteY7" fmla="*/ 2677187 h 2839018"/>
              <a:gd name="connsiteX8" fmla="*/ 0 w 3854161"/>
              <a:gd name="connsiteY8" fmla="*/ 1927080 h 2839018"/>
              <a:gd name="connsiteX9" fmla="*/ 1730048 w 3854161"/>
              <a:gd name="connsiteY9" fmla="*/ 9948 h 2839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54161" h="2839018">
                <a:moveTo>
                  <a:pt x="1927061" y="0"/>
                </a:moveTo>
                <a:lnTo>
                  <a:pt x="1927101" y="0"/>
                </a:lnTo>
                <a:lnTo>
                  <a:pt x="2124114" y="9948"/>
                </a:lnTo>
                <a:cubicBezTo>
                  <a:pt x="3095856" y="108634"/>
                  <a:pt x="3854161" y="929301"/>
                  <a:pt x="3854161" y="1927080"/>
                </a:cubicBezTo>
                <a:cubicBezTo>
                  <a:pt x="3854161" y="2193154"/>
                  <a:pt x="3800237" y="2446634"/>
                  <a:pt x="3702722" y="2677187"/>
                </a:cubicBezTo>
                <a:lnTo>
                  <a:pt x="3624763" y="2839018"/>
                </a:lnTo>
                <a:lnTo>
                  <a:pt x="229398" y="2839018"/>
                </a:lnTo>
                <a:lnTo>
                  <a:pt x="151440" y="2677187"/>
                </a:lnTo>
                <a:cubicBezTo>
                  <a:pt x="53924" y="2446634"/>
                  <a:pt x="0" y="2193154"/>
                  <a:pt x="0" y="1927080"/>
                </a:cubicBezTo>
                <a:cubicBezTo>
                  <a:pt x="0" y="929301"/>
                  <a:pt x="758305" y="108634"/>
                  <a:pt x="1730048" y="9948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0" y="585216"/>
            <a:ext cx="5276088" cy="2276856"/>
          </a:xfrm>
        </p:spPr>
        <p:txBody>
          <a:bodyPr anchor="b"/>
          <a:lstStyle>
            <a:lvl1pPr algn="r">
              <a:defRPr sz="4800" b="1" cap="all" spc="4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368" y="201168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48640" y="1938528"/>
            <a:ext cx="278892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201168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Graphic 32">
            <a:extLst>
              <a:ext uri="{FF2B5EF4-FFF2-40B4-BE49-F238E27FC236}">
                <a16:creationId xmlns:a16="http://schemas.microsoft.com/office/drawing/2014/main" id="{846CD0EA-B0AA-4845-81A5-4ADD7C58B12F}"/>
              </a:ext>
            </a:extLst>
          </p:cNvPr>
          <p:cNvSpPr/>
          <p:nvPr userDrawn="1"/>
        </p:nvSpPr>
        <p:spPr>
          <a:xfrm>
            <a:off x="1472366" y="1859534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0" name="Graphic 33">
            <a:extLst>
              <a:ext uri="{FF2B5EF4-FFF2-40B4-BE49-F238E27FC236}">
                <a16:creationId xmlns:a16="http://schemas.microsoft.com/office/drawing/2014/main" id="{0E97A0CB-7CB1-47F0-BD48-EEECBAC39CD2}"/>
              </a:ext>
            </a:extLst>
          </p:cNvPr>
          <p:cNvSpPr/>
          <p:nvPr userDrawn="1"/>
        </p:nvSpPr>
        <p:spPr>
          <a:xfrm>
            <a:off x="2014523" y="3146867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2" name="Graphic 31">
            <a:extLst>
              <a:ext uri="{FF2B5EF4-FFF2-40B4-BE49-F238E27FC236}">
                <a16:creationId xmlns:a16="http://schemas.microsoft.com/office/drawing/2014/main" id="{477816C9-06CB-4BC5-B26B-6A2877BD941A}"/>
              </a:ext>
            </a:extLst>
          </p:cNvPr>
          <p:cNvSpPr/>
          <p:nvPr userDrawn="1"/>
        </p:nvSpPr>
        <p:spPr>
          <a:xfrm>
            <a:off x="5404920" y="4508295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AE7F8D-AE68-4A83-BAB5-3A97D473CE3C}"/>
              </a:ext>
            </a:extLst>
          </p:cNvPr>
          <p:cNvCxnSpPr>
            <a:cxnSpLocks/>
          </p:cNvCxnSpPr>
          <p:nvPr userDrawn="1"/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928810C-E773-43AE-A2A1-4073955CC8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60720" y="3127248"/>
            <a:ext cx="5276088" cy="1124712"/>
          </a:xfrm>
        </p:spPr>
        <p:txBody>
          <a:bodyPr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0451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291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08676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8059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077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 Slid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8448" y="594360"/>
            <a:ext cx="6272784" cy="2843784"/>
          </a:xfrm>
        </p:spPr>
        <p:txBody>
          <a:bodyPr anchor="b"/>
          <a:lstStyle>
            <a:lvl1pPr algn="l">
              <a:defRPr sz="5400" b="1" i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1848" y="4700016"/>
            <a:ext cx="5093208" cy="1197864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</a:extLst>
          </p:cNvPr>
          <p:cNvCxnSpPr>
            <a:cxnSpLocks/>
          </p:cNvCxnSpPr>
          <p:nvPr userDrawn="1"/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Graphic 12">
            <a:extLst>
              <a:ext uri="{FF2B5EF4-FFF2-40B4-BE49-F238E27FC236}">
                <a16:creationId xmlns:a16="http://schemas.microsoft.com/office/drawing/2014/main" id="{818B4386-1FCF-4ACE-BE25-AF9CC5E2256F}"/>
              </a:ext>
            </a:extLst>
          </p:cNvPr>
          <p:cNvSpPr/>
          <p:nvPr userDrawn="1"/>
        </p:nvSpPr>
        <p:spPr>
          <a:xfrm>
            <a:off x="82177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1" name="Graphic 13">
            <a:extLst>
              <a:ext uri="{FF2B5EF4-FFF2-40B4-BE49-F238E27FC236}">
                <a16:creationId xmlns:a16="http://schemas.microsoft.com/office/drawing/2014/main" id="{19319560-50ED-4963-A2CF-74663239D426}"/>
              </a:ext>
            </a:extLst>
          </p:cNvPr>
          <p:cNvSpPr/>
          <p:nvPr userDrawn="1"/>
        </p:nvSpPr>
        <p:spPr>
          <a:xfrm>
            <a:off x="78590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3" name="Graphic 15">
            <a:extLst>
              <a:ext uri="{FF2B5EF4-FFF2-40B4-BE49-F238E27FC236}">
                <a16:creationId xmlns:a16="http://schemas.microsoft.com/office/drawing/2014/main" id="{E5ABBDAD-943D-48F3-9C80-B29C48966C79}"/>
              </a:ext>
            </a:extLst>
          </p:cNvPr>
          <p:cNvSpPr/>
          <p:nvPr userDrawn="1"/>
        </p:nvSpPr>
        <p:spPr>
          <a:xfrm>
            <a:off x="78434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906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34120D15-E48C-4FBE-BB95-24DB36D9F45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366432" y="2530058"/>
            <a:ext cx="3707972" cy="3707971"/>
          </a:xfrm>
          <a:custGeom>
            <a:avLst/>
            <a:gdLst>
              <a:gd name="connsiteX0" fmla="*/ 1853986 w 3707972"/>
              <a:gd name="connsiteY0" fmla="*/ 0 h 3707971"/>
              <a:gd name="connsiteX1" fmla="*/ 3707972 w 3707972"/>
              <a:gd name="connsiteY1" fmla="*/ 1853986 h 3707971"/>
              <a:gd name="connsiteX2" fmla="*/ 2043545 w 3707972"/>
              <a:gd name="connsiteY2" fmla="*/ 3698400 h 3707971"/>
              <a:gd name="connsiteX3" fmla="*/ 1854006 w 3707972"/>
              <a:gd name="connsiteY3" fmla="*/ 3707971 h 3707971"/>
              <a:gd name="connsiteX4" fmla="*/ 1853966 w 3707972"/>
              <a:gd name="connsiteY4" fmla="*/ 3707971 h 3707971"/>
              <a:gd name="connsiteX5" fmla="*/ 1664427 w 3707972"/>
              <a:gd name="connsiteY5" fmla="*/ 3698400 h 3707971"/>
              <a:gd name="connsiteX6" fmla="*/ 0 w 3707972"/>
              <a:gd name="connsiteY6" fmla="*/ 1853986 h 3707971"/>
              <a:gd name="connsiteX7" fmla="*/ 1853986 w 3707972"/>
              <a:gd name="connsiteY7" fmla="*/ 0 h 3707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07972" h="3707971">
                <a:moveTo>
                  <a:pt x="1853986" y="0"/>
                </a:moveTo>
                <a:cubicBezTo>
                  <a:pt x="2877914" y="0"/>
                  <a:pt x="3707972" y="830058"/>
                  <a:pt x="3707972" y="1853986"/>
                </a:cubicBezTo>
                <a:cubicBezTo>
                  <a:pt x="3707972" y="2813919"/>
                  <a:pt x="2978429" y="3603458"/>
                  <a:pt x="2043545" y="3698400"/>
                </a:cubicBezTo>
                <a:lnTo>
                  <a:pt x="1854006" y="3707971"/>
                </a:lnTo>
                <a:lnTo>
                  <a:pt x="1853966" y="3707971"/>
                </a:lnTo>
                <a:lnTo>
                  <a:pt x="1664427" y="3698400"/>
                </a:lnTo>
                <a:cubicBezTo>
                  <a:pt x="729543" y="3603458"/>
                  <a:pt x="0" y="2813919"/>
                  <a:pt x="0" y="1853986"/>
                </a:cubicBezTo>
                <a:cubicBezTo>
                  <a:pt x="0" y="830058"/>
                  <a:pt x="830058" y="0"/>
                  <a:pt x="1853986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2936" y="585216"/>
            <a:ext cx="5833872" cy="2276856"/>
          </a:xfrm>
        </p:spPr>
        <p:txBody>
          <a:bodyPr anchor="b"/>
          <a:lstStyle>
            <a:lvl1pPr algn="r">
              <a:defRPr sz="6000" b="1" cap="all" spc="4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368" y="201168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48640" y="1938528"/>
            <a:ext cx="278892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201168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AE7F8D-AE68-4A83-BAB5-3A97D473CE3C}"/>
              </a:ext>
            </a:extLst>
          </p:cNvPr>
          <p:cNvCxnSpPr>
            <a:cxnSpLocks/>
          </p:cNvCxnSpPr>
          <p:nvPr userDrawn="1"/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928810C-E773-43AE-A2A1-4073955CC8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02936" y="3127248"/>
            <a:ext cx="5833872" cy="3118104"/>
          </a:xfrm>
        </p:spPr>
        <p:txBody>
          <a:bodyPr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EA1B6985-3E5A-40F4-9268-D4AB3BBF8C91}"/>
              </a:ext>
            </a:extLst>
          </p:cNvPr>
          <p:cNvSpPr/>
          <p:nvPr userDrawn="1"/>
        </p:nvSpPr>
        <p:spPr>
          <a:xfrm>
            <a:off x="4745394" y="276027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Graphic 13">
            <a:extLst>
              <a:ext uri="{FF2B5EF4-FFF2-40B4-BE49-F238E27FC236}">
                <a16:creationId xmlns:a16="http://schemas.microsoft.com/office/drawing/2014/main" id="{338BC906-9D03-4280-85E8-21A81BC21D73}"/>
              </a:ext>
            </a:extLst>
          </p:cNvPr>
          <p:cNvSpPr/>
          <p:nvPr userDrawn="1"/>
        </p:nvSpPr>
        <p:spPr>
          <a:xfrm>
            <a:off x="4386614" y="253098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C5C06D53-C9F6-47E8-BFE1-B8193A1AED8B}"/>
              </a:ext>
            </a:extLst>
          </p:cNvPr>
          <p:cNvSpPr/>
          <p:nvPr userDrawn="1"/>
        </p:nvSpPr>
        <p:spPr>
          <a:xfrm>
            <a:off x="1669987" y="603157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6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62FC6D8-DD87-4B93-8491-43C84EE63F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51965" y="1665520"/>
            <a:ext cx="4266960" cy="4266968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335024"/>
            <a:ext cx="6190488" cy="1179576"/>
          </a:xfrm>
        </p:spPr>
        <p:txBody>
          <a:bodyPr lIns="91440" tIns="45720" rIns="91440" bIns="45720"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2825496"/>
            <a:ext cx="6190488" cy="3346704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2000"/>
            </a:lvl1pPr>
            <a:lvl2pPr marL="228600">
              <a:defRPr sz="1800"/>
            </a:lvl2pPr>
            <a:lvl3pPr marL="457200">
              <a:defRPr sz="1600"/>
            </a:lvl3pPr>
            <a:lvl4pPr marL="685800"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64424" y="621792"/>
            <a:ext cx="4114800" cy="365125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A8B3D0E-ED3F-46FA-AE79-5FEFDE9168E3}"/>
              </a:ext>
            </a:extLst>
          </p:cNvPr>
          <p:cNvCxnSpPr>
            <a:cxnSpLocks/>
          </p:cNvCxnSpPr>
          <p:nvPr userDrawn="1"/>
        </p:nvCxnSpPr>
        <p:spPr>
          <a:xfrm>
            <a:off x="0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08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10">
            <a:extLst>
              <a:ext uri="{FF2B5EF4-FFF2-40B4-BE49-F238E27FC236}">
                <a16:creationId xmlns:a16="http://schemas.microsoft.com/office/drawing/2014/main" id="{AAD06B87-D9B2-4F94-B734-A8F039A2033F}"/>
              </a:ext>
            </a:extLst>
          </p:cNvPr>
          <p:cNvSpPr/>
          <p:nvPr userDrawn="1"/>
        </p:nvSpPr>
        <p:spPr>
          <a:xfrm>
            <a:off x="11281590" y="2070656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9" name="Graphic 11">
            <a:extLst>
              <a:ext uri="{FF2B5EF4-FFF2-40B4-BE49-F238E27FC236}">
                <a16:creationId xmlns:a16="http://schemas.microsoft.com/office/drawing/2014/main" id="{BB13A13C-36EA-4B13-9175-C5FE95B34D33}"/>
              </a:ext>
            </a:extLst>
          </p:cNvPr>
          <p:cNvSpPr/>
          <p:nvPr userDrawn="1"/>
        </p:nvSpPr>
        <p:spPr>
          <a:xfrm>
            <a:off x="10969280" y="178001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11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3040"/>
            <a:ext cx="9144000" cy="2340864"/>
          </a:xfrm>
        </p:spPr>
        <p:txBody>
          <a:bodyPr anchor="b">
            <a:normAutofit/>
          </a:bodyPr>
          <a:lstStyle>
            <a:lvl1pPr algn="ctr">
              <a:defRPr sz="6000" b="1" i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3858768"/>
            <a:ext cx="9144000" cy="132588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Graphic 12">
            <a:extLst>
              <a:ext uri="{FF2B5EF4-FFF2-40B4-BE49-F238E27FC236}">
                <a16:creationId xmlns:a16="http://schemas.microsoft.com/office/drawing/2014/main" id="{8A41917E-4B97-447C-98AB-970D625F1DE6}"/>
              </a:ext>
            </a:extLst>
          </p:cNvPr>
          <p:cNvSpPr/>
          <p:nvPr userDrawn="1"/>
        </p:nvSpPr>
        <p:spPr>
          <a:xfrm>
            <a:off x="10772266" y="3054359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" name="Graphic 13">
            <a:extLst>
              <a:ext uri="{FF2B5EF4-FFF2-40B4-BE49-F238E27FC236}">
                <a16:creationId xmlns:a16="http://schemas.microsoft.com/office/drawing/2014/main" id="{3B3FD238-4561-4AF8-A1F1-185B0CAFE2AC}"/>
              </a:ext>
            </a:extLst>
          </p:cNvPr>
          <p:cNvSpPr/>
          <p:nvPr userDrawn="1"/>
        </p:nvSpPr>
        <p:spPr>
          <a:xfrm>
            <a:off x="10724364" y="2515838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" name="Graphic 15">
            <a:extLst>
              <a:ext uri="{FF2B5EF4-FFF2-40B4-BE49-F238E27FC236}">
                <a16:creationId xmlns:a16="http://schemas.microsoft.com/office/drawing/2014/main" id="{BAB9414C-AE69-4648-873E-9CE6B2DF8A71}"/>
              </a:ext>
            </a:extLst>
          </p:cNvPr>
          <p:cNvSpPr/>
          <p:nvPr userDrawn="1"/>
        </p:nvSpPr>
        <p:spPr>
          <a:xfrm>
            <a:off x="11024834" y="278757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7" name="Graphic 22">
            <a:extLst>
              <a:ext uri="{FF2B5EF4-FFF2-40B4-BE49-F238E27FC236}">
                <a16:creationId xmlns:a16="http://schemas.microsoft.com/office/drawing/2014/main" id="{3BF75235-4E6E-4184-82A5-EE6FE7993BBC}"/>
              </a:ext>
            </a:extLst>
          </p:cNvPr>
          <p:cNvSpPr/>
          <p:nvPr userDrawn="1"/>
        </p:nvSpPr>
        <p:spPr>
          <a:xfrm>
            <a:off x="1261869" y="2633448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chemeClr val="bg1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1" name="Graphic 21">
            <a:extLst>
              <a:ext uri="{FF2B5EF4-FFF2-40B4-BE49-F238E27FC236}">
                <a16:creationId xmlns:a16="http://schemas.microsoft.com/office/drawing/2014/main" id="{E66FE37C-2F4B-42DA-BFF6-92DD00BDC49B}"/>
              </a:ext>
            </a:extLst>
          </p:cNvPr>
          <p:cNvSpPr/>
          <p:nvPr userDrawn="1"/>
        </p:nvSpPr>
        <p:spPr>
          <a:xfrm>
            <a:off x="1064053" y="3083338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chemeClr val="bg1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Graphic 23">
            <a:extLst>
              <a:ext uri="{FF2B5EF4-FFF2-40B4-BE49-F238E27FC236}">
                <a16:creationId xmlns:a16="http://schemas.microsoft.com/office/drawing/2014/main" id="{DDD38822-731A-48DA-A8A0-FBBAF7A6D65D}"/>
              </a:ext>
            </a:extLst>
          </p:cNvPr>
          <p:cNvSpPr/>
          <p:nvPr userDrawn="1"/>
        </p:nvSpPr>
        <p:spPr>
          <a:xfrm>
            <a:off x="1413405" y="3492870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chemeClr val="bg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48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1745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91656" y="841248"/>
            <a:ext cx="4434840" cy="3236976"/>
          </a:xfrm>
        </p:spPr>
        <p:txBody>
          <a:bodyPr anchor="b"/>
          <a:lstStyle>
            <a:lvl1pPr algn="l">
              <a:lnSpc>
                <a:spcPct val="110000"/>
              </a:lnSpc>
              <a:spcBef>
                <a:spcPts val="1000"/>
              </a:spcBef>
              <a:defRPr sz="3600" b="0" i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91655" y="4498848"/>
            <a:ext cx="4434835" cy="510474"/>
          </a:xfr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9811512" y="1591056"/>
            <a:ext cx="3547872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39C974-0ED4-4915-BBF7-1FB00C18AD45}"/>
              </a:ext>
            </a:extLst>
          </p:cNvPr>
          <p:cNvCxnSpPr>
            <a:cxnSpLocks/>
          </p:cNvCxnSpPr>
          <p:nvPr userDrawn="1"/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15930B2-E36D-4D05-A6B3-CA1BF61D50CC}"/>
              </a:ext>
            </a:extLst>
          </p:cNvPr>
          <p:cNvSpPr/>
          <p:nvPr userDrawn="1"/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CEC7E0F-60E8-418B-978D-C607C82E97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3464" y="301752"/>
            <a:ext cx="5221224" cy="6263640"/>
          </a:xfrm>
        </p:spPr>
        <p:txBody>
          <a:bodyPr anchor="ctr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048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365125"/>
            <a:ext cx="10771632" cy="1325563"/>
          </a:xfrm>
        </p:spPr>
        <p:txBody>
          <a:bodyPr/>
          <a:lstStyle>
            <a:lvl1pPr>
              <a:defRPr sz="54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825625"/>
            <a:ext cx="10771632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368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03920" y="841248"/>
            <a:ext cx="36301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Graphic 22">
            <a:extLst>
              <a:ext uri="{FF2B5EF4-FFF2-40B4-BE49-F238E27FC236}">
                <a16:creationId xmlns:a16="http://schemas.microsoft.com/office/drawing/2014/main" id="{4EADA2ED-8A8C-4D17-8798-F26BF3B4CE25}"/>
              </a:ext>
            </a:extLst>
          </p:cNvPr>
          <p:cNvSpPr/>
          <p:nvPr userDrawn="1"/>
        </p:nvSpPr>
        <p:spPr>
          <a:xfrm>
            <a:off x="11202264" y="344083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chemeClr val="bg1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1" name="Graphic 23">
            <a:extLst>
              <a:ext uri="{FF2B5EF4-FFF2-40B4-BE49-F238E27FC236}">
                <a16:creationId xmlns:a16="http://schemas.microsoft.com/office/drawing/2014/main" id="{54AB3A25-6605-4446-9E53-ACEECD25E27B}"/>
              </a:ext>
            </a:extLst>
          </p:cNvPr>
          <p:cNvSpPr/>
          <p:nvPr userDrawn="1"/>
        </p:nvSpPr>
        <p:spPr>
          <a:xfrm>
            <a:off x="11563141" y="590910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chemeClr val="bg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63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4752" y="1825625"/>
            <a:ext cx="4553712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84848" y="1825625"/>
            <a:ext cx="4553712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Graphic 15">
            <a:extLst>
              <a:ext uri="{FF2B5EF4-FFF2-40B4-BE49-F238E27FC236}">
                <a16:creationId xmlns:a16="http://schemas.microsoft.com/office/drawing/2014/main" id="{D8685329-C6A1-4CB4-8AAE-150D0341F6A2}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2" name="Graphic 16">
            <a:extLst>
              <a:ext uri="{FF2B5EF4-FFF2-40B4-BE49-F238E27FC236}">
                <a16:creationId xmlns:a16="http://schemas.microsoft.com/office/drawing/2014/main" id="{83CE1DAA-30A3-41AE-8AE1-A7EE5C48A6F3}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4">
            <a:extLst>
              <a:ext uri="{FF2B5EF4-FFF2-40B4-BE49-F238E27FC236}">
                <a16:creationId xmlns:a16="http://schemas.microsoft.com/office/drawing/2014/main" id="{065162DD-7ACB-4F9C-90DD-24C743035892}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288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71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708" r:id="rId2"/>
    <p:sldLayoutId id="2147483717" r:id="rId3"/>
    <p:sldLayoutId id="2147483710" r:id="rId4"/>
    <p:sldLayoutId id="2147483709" r:id="rId5"/>
    <p:sldLayoutId id="2147483698" r:id="rId6"/>
    <p:sldLayoutId id="2147483713" r:id="rId7"/>
    <p:sldLayoutId id="2147483712" r:id="rId8"/>
    <p:sldLayoutId id="2147483700" r:id="rId9"/>
    <p:sldLayoutId id="2147483701" r:id="rId10"/>
    <p:sldLayoutId id="2147483716" r:id="rId11"/>
    <p:sldLayoutId id="2147483714" r:id="rId12"/>
    <p:sldLayoutId id="2147483715" r:id="rId13"/>
    <p:sldLayoutId id="2147483702" r:id="rId14"/>
    <p:sldLayoutId id="2147483703" r:id="rId15"/>
    <p:sldLayoutId id="2147483704" r:id="rId16"/>
    <p:sldLayoutId id="2147483705" r:id="rId1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109/SSCI.2017.8280898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9968B-2619-4F71-AB00-4C493E1208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 err="1"/>
              <a:t>CoEvolutIONARY</a:t>
            </a:r>
            <a:r>
              <a:rPr lang="en-US" sz="4000" dirty="0"/>
              <a:t> ALGORITHMS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F14073-9F68-4B7E-A576-26899D58C7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25312" y="4700016"/>
            <a:ext cx="4809744" cy="1197864"/>
          </a:xfrm>
        </p:spPr>
        <p:txBody>
          <a:bodyPr/>
          <a:lstStyle/>
          <a:p>
            <a:pPr algn="l"/>
            <a:r>
              <a:rPr lang="en-US" dirty="0"/>
              <a:t>A Recombination of Dr. T’s and Deacon Seals’ </a:t>
            </a:r>
            <a:r>
              <a:rPr lang="en-US" dirty="0" err="1"/>
              <a:t>CoEA</a:t>
            </a:r>
            <a:r>
              <a:rPr lang="en-US" dirty="0"/>
              <a:t> Presentations</a:t>
            </a:r>
          </a:p>
        </p:txBody>
      </p:sp>
    </p:spTree>
    <p:extLst>
      <p:ext uri="{BB962C8B-B14F-4D97-AF65-F5344CB8AC3E}">
        <p14:creationId xmlns:p14="http://schemas.microsoft.com/office/powerpoint/2010/main" val="114769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ECFD6-0974-4A91-B71C-900ABBF4F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Modern </a:t>
            </a:r>
            <a:r>
              <a:rPr lang="en-US" dirty="0" err="1"/>
              <a:t>CoEA</a:t>
            </a:r>
            <a:r>
              <a:rPr lang="en-US" dirty="0"/>
              <a:t>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76512-7427-4BFA-9B71-8A07D24EA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Historical progress can be deceptive and is often conflated with global progress</a:t>
            </a:r>
          </a:p>
          <a:p>
            <a:pPr lvl="1"/>
            <a:r>
              <a:rPr lang="en-US" dirty="0"/>
              <a:t>Run with poor historical progress outperformed run with good historical progress in global performance approximation</a:t>
            </a:r>
          </a:p>
          <a:p>
            <a:pPr lvl="1"/>
            <a:r>
              <a:rPr lang="en-US" dirty="0"/>
              <a:t>This might call into question the impact of pathologies predicated on historical progress in interactive competitive problems</a:t>
            </a:r>
          </a:p>
          <a:p>
            <a:r>
              <a:rPr lang="en-US" dirty="0"/>
              <a:t>Hall of fame methods can hinder global progress by overemphasizing progress against historical opponents</a:t>
            </a:r>
          </a:p>
          <a:p>
            <a:r>
              <a:rPr lang="en-US" dirty="0"/>
              <a:t>So-called evolutionary arms races seem to ignore fundamental characteristics of global optimality</a:t>
            </a:r>
          </a:p>
          <a:p>
            <a:r>
              <a:rPr lang="en-US" dirty="0"/>
              <a:t>How to tune </a:t>
            </a:r>
            <a:r>
              <a:rPr lang="en-US" dirty="0" err="1"/>
              <a:t>CoEAs</a:t>
            </a:r>
            <a:r>
              <a:rPr lang="en-US" dirty="0"/>
              <a:t>?!?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C9A1C4-0783-44F6-8AA9-B5CB17A8F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B78E9F-C0D7-B56E-D987-1C156EF0B768}"/>
              </a:ext>
            </a:extLst>
          </p:cNvPr>
          <p:cNvSpPr txBox="1"/>
          <p:nvPr/>
        </p:nvSpPr>
        <p:spPr>
          <a:xfrm>
            <a:off x="971156" y="6176963"/>
            <a:ext cx="10026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Miconi</a:t>
            </a:r>
            <a:r>
              <a:rPr lang="en-US" sz="1200" dirty="0"/>
              <a:t>, T. (2009). Why Coevolution Doesn’t “Work”: Superiority and Progress in Coevolution. </a:t>
            </a:r>
            <a:r>
              <a:rPr lang="en-US" sz="1200" i="1" dirty="0"/>
              <a:t>Lecture Notes in Computer Science (Including Subseries Lecture Notes in Artificial Intelligence and Lecture Notes in Bioinformatics)</a:t>
            </a:r>
            <a:r>
              <a:rPr lang="en-US" sz="1200" dirty="0"/>
              <a:t>, </a:t>
            </a:r>
            <a:r>
              <a:rPr lang="en-US" sz="1200" i="1" dirty="0"/>
              <a:t>5481 LNCS</a:t>
            </a:r>
            <a:r>
              <a:rPr lang="en-US" sz="1200" dirty="0"/>
              <a:t>, 49–60. https://doi.org/10.1007/978-3-642-01181-8_5</a:t>
            </a:r>
          </a:p>
        </p:txBody>
      </p:sp>
    </p:spTree>
    <p:extLst>
      <p:ext uri="{BB962C8B-B14F-4D97-AF65-F5344CB8AC3E}">
        <p14:creationId xmlns:p14="http://schemas.microsoft.com/office/powerpoint/2010/main" val="1609953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AB723-53D8-4E8F-9AC3-FA8994AAA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Miscellaneous Additional Publications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35D05-3195-46D4-982A-6E2A9AE87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Multi-population (not  quite island model) single species co-evolution with comparison of GP and neuroevolution</a:t>
            </a:r>
          </a:p>
          <a:p>
            <a:pPr lvl="1"/>
            <a:r>
              <a:rPr lang="en-US" dirty="0" err="1"/>
              <a:t>Togelius</a:t>
            </a:r>
            <a:r>
              <a:rPr lang="en-US" dirty="0"/>
              <a:t>, J., Burrow, P., &amp; Lucas, S. M. (2007). Multi-population competitive co-evolution of car racing controllers. </a:t>
            </a:r>
            <a:r>
              <a:rPr lang="en-US" i="1" dirty="0"/>
              <a:t>2007 IEEE Congress on Evolutionary Computation, CEC 2007</a:t>
            </a:r>
            <a:r>
              <a:rPr lang="en-US" dirty="0"/>
              <a:t>, 4043–4050. https://doi.org/10.1109/CEC.2007.4424998</a:t>
            </a:r>
          </a:p>
          <a:p>
            <a:r>
              <a:rPr lang="en-US" dirty="0"/>
              <a:t>Stable competitive co-evolution with clustering-based opponent selection and alternating population freezing</a:t>
            </a:r>
          </a:p>
          <a:p>
            <a:pPr lvl="1"/>
            <a:r>
              <a:rPr lang="en-US" dirty="0" err="1"/>
              <a:t>Simione</a:t>
            </a:r>
            <a:r>
              <a:rPr lang="en-US" dirty="0"/>
              <a:t>, L., &amp; </a:t>
            </a:r>
            <a:r>
              <a:rPr lang="en-US" dirty="0" err="1"/>
              <a:t>Nolfi</a:t>
            </a:r>
            <a:r>
              <a:rPr lang="en-US" dirty="0"/>
              <a:t>, S. (2018). Achieving long-term progress in competitive co-evolution. </a:t>
            </a:r>
            <a:r>
              <a:rPr lang="en-US" i="1" dirty="0"/>
              <a:t>2017 IEEE Symposium Series on Computational Intelligence, SSCI 2017 - Proceedings</a:t>
            </a:r>
            <a:r>
              <a:rPr lang="en-US" dirty="0"/>
              <a:t>, </a:t>
            </a:r>
            <a:r>
              <a:rPr lang="en-US" i="1" dirty="0"/>
              <a:t>2018-January</a:t>
            </a:r>
            <a:r>
              <a:rPr lang="en-US" dirty="0"/>
              <a:t>, 1–8. </a:t>
            </a:r>
            <a:r>
              <a:rPr lang="en-US" dirty="0">
                <a:hlinkClick r:id="rId2"/>
              </a:rPr>
              <a:t>https://doi.org/10.1109/SSCI.2017.8280898</a:t>
            </a:r>
            <a:endParaRPr lang="en-US" dirty="0"/>
          </a:p>
          <a:p>
            <a:pPr lvl="1"/>
            <a:r>
              <a:rPr lang="en-US" dirty="0"/>
              <a:t>Skirts the analysis problem by “observing behavioral complexification?”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D4316C-976D-40C8-B847-B249B9C58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191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99F13C-5E54-3697-2DB3-784CCFCF4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673BA-2167-952F-0917-EE1BA35D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Game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74F1E-093E-EB2A-0E43-2132BB094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70364"/>
            <a:ext cx="10515600" cy="4306599"/>
          </a:xfrm>
        </p:spPr>
        <p:txBody>
          <a:bodyPr>
            <a:normAutofit/>
          </a:bodyPr>
          <a:lstStyle/>
          <a:p>
            <a:r>
              <a:rPr lang="en-US" altLang="en-US" dirty="0"/>
              <a:t>The study of mathematical models of strategic interactions</a:t>
            </a:r>
          </a:p>
          <a:p>
            <a:r>
              <a:rPr lang="en-US" altLang="en-US" dirty="0"/>
              <a:t>The science of rational decision making</a:t>
            </a:r>
          </a:p>
          <a:p>
            <a:r>
              <a:rPr lang="en-US" altLang="en-US" dirty="0"/>
              <a:t>Origins go back to 16</a:t>
            </a:r>
            <a:r>
              <a:rPr lang="en-US" altLang="en-US" baseline="30000" dirty="0"/>
              <a:t>th</a:t>
            </a:r>
            <a:r>
              <a:rPr lang="en-US" altLang="en-US" dirty="0"/>
              <a:t> century</a:t>
            </a:r>
          </a:p>
          <a:p>
            <a:r>
              <a:rPr lang="en-US" altLang="en-US" dirty="0"/>
              <a:t>Foundation laid by John von Neumann in 1928</a:t>
            </a:r>
          </a:p>
          <a:p>
            <a:r>
              <a:rPr lang="en-US" altLang="en-US" dirty="0"/>
              <a:t>John Nash proved in 1950 that every finite n-player, non-zero-sum non-cooperative game has a Nash equilibrium in mixed strategies</a:t>
            </a:r>
          </a:p>
          <a:p>
            <a:r>
              <a:rPr lang="en-US" altLang="en-US" dirty="0"/>
              <a:t>A Nash equilibrium is a situation where no player can gain by changing their own strategy if all others are fixed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73A1B3-CFB1-52AC-901B-FD806F00C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03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F7585-4B73-87CC-430F-12F3B4D081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86936-13DD-7298-BA8A-0F6F34EFA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85"/>
            <a:ext cx="10515600" cy="1239237"/>
          </a:xfrm>
        </p:spPr>
        <p:txBody>
          <a:bodyPr/>
          <a:lstStyle/>
          <a:p>
            <a:r>
              <a:rPr lang="en-US" dirty="0"/>
              <a:t>The Prisoner’s Dilemma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4A52A-A7E6-58F8-F52B-8CE8797BE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472" y="6137635"/>
            <a:ext cx="11015749" cy="583840"/>
          </a:xfrm>
        </p:spPr>
        <p:txBody>
          <a:bodyPr>
            <a:normAutofit/>
          </a:bodyPr>
          <a:lstStyle/>
          <a:p>
            <a:r>
              <a:rPr lang="en-US" altLang="en-US" dirty="0"/>
              <a:t>Single-round vs multi-round -&gt; Iterated Prisoner’s Dilemma</a:t>
            </a:r>
          </a:p>
          <a:p>
            <a:endParaRPr lang="en-US" altLang="en-US" dirty="0"/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5EADDD3F-D89E-C18A-1805-FA8F291E4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2285" y="1892415"/>
            <a:ext cx="4851539" cy="4245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052196D-5959-729F-B3A1-1FF4DE82C0BC}"/>
              </a:ext>
            </a:extLst>
          </p:cNvPr>
          <p:cNvSpPr txBox="1">
            <a:spLocks/>
          </p:cNvSpPr>
          <p:nvPr/>
        </p:nvSpPr>
        <p:spPr>
          <a:xfrm>
            <a:off x="907472" y="1073784"/>
            <a:ext cx="7779328" cy="81863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/>
              <a:t>Classic game theory thought experiment by Merrill Flood &amp; Melvin Dresher from 1950</a:t>
            </a:r>
          </a:p>
        </p:txBody>
      </p:sp>
    </p:spTree>
    <p:extLst>
      <p:ext uri="{BB962C8B-B14F-4D97-AF65-F5344CB8AC3E}">
        <p14:creationId xmlns:p14="http://schemas.microsoft.com/office/powerpoint/2010/main" val="1339976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5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85A33-90AD-353C-57E6-33414AF7B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BC42F-C33A-A0FC-BBE0-1AE6C031F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9D071-8C02-A015-A36E-D562383B3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A Coevolutionary Algorithm (</a:t>
            </a:r>
            <a:r>
              <a:rPr lang="en-US" altLang="en-US" dirty="0" err="1"/>
              <a:t>CoEA</a:t>
            </a:r>
            <a:r>
              <a:rPr lang="en-US" altLang="en-US" dirty="0"/>
              <a:t>) is special type of EA where the fitness of an individual is dependent on other individuals. (i.e., individuals are explicitly part of the environment).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F1AD23-5ECA-AF11-26B1-D2AFA388E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923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252AC-C747-4584-A81B-FBAECF6F4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Two-Population </a:t>
            </a:r>
            <a:r>
              <a:rPr lang="en-US" dirty="0" err="1"/>
              <a:t>CoEA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5566E-8ABC-4DAF-B237-FBEC9F33C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80550A-8B37-439C-9636-069BB2B54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16" name="Content Placeholder 6">
            <a:extLst>
              <a:ext uri="{FF2B5EF4-FFF2-40B4-BE49-F238E27FC236}">
                <a16:creationId xmlns:a16="http://schemas.microsoft.com/office/drawing/2014/main" id="{5E9906E7-2DB9-4F9C-BA96-C44E375EA9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7705585"/>
              </p:ext>
            </p:extLst>
          </p:nvPr>
        </p:nvGraphicFramePr>
        <p:xfrm>
          <a:off x="6735763" y="1701756"/>
          <a:ext cx="4995862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7" name="Content Placeholder 6">
            <a:extLst>
              <a:ext uri="{FF2B5EF4-FFF2-40B4-BE49-F238E27FC236}">
                <a16:creationId xmlns:a16="http://schemas.microsoft.com/office/drawing/2014/main" id="{1A13B377-FEFF-4C9C-865E-46AB12BB78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5802479"/>
              </p:ext>
            </p:extLst>
          </p:nvPr>
        </p:nvGraphicFramePr>
        <p:xfrm>
          <a:off x="755651" y="1701756"/>
          <a:ext cx="4995862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4" name="Cloud 23">
            <a:extLst>
              <a:ext uri="{FF2B5EF4-FFF2-40B4-BE49-F238E27FC236}">
                <a16:creationId xmlns:a16="http://schemas.microsoft.com/office/drawing/2014/main" id="{405D5B9D-2169-4ADC-A595-4078F643927A}"/>
              </a:ext>
            </a:extLst>
          </p:cNvPr>
          <p:cNvSpPr/>
          <p:nvPr/>
        </p:nvSpPr>
        <p:spPr>
          <a:xfrm>
            <a:off x="5451566" y="5207726"/>
            <a:ext cx="2020388" cy="1288868"/>
          </a:xfrm>
          <a:prstGeom prst="clou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Fitness Evaluation Interaction</a:t>
            </a:r>
          </a:p>
        </p:txBody>
      </p:sp>
      <p:cxnSp>
        <p:nvCxnSpPr>
          <p:cNvPr id="25" name="Elbow Connector 17">
            <a:extLst>
              <a:ext uri="{FF2B5EF4-FFF2-40B4-BE49-F238E27FC236}">
                <a16:creationId xmlns:a16="http://schemas.microsoft.com/office/drawing/2014/main" id="{3E02CFDA-FDBE-4D08-A627-2D8BDA3073AB}"/>
              </a:ext>
            </a:extLst>
          </p:cNvPr>
          <p:cNvCxnSpPr>
            <a:endCxn id="24" idx="0"/>
          </p:cNvCxnSpPr>
          <p:nvPr/>
        </p:nvCxnSpPr>
        <p:spPr>
          <a:xfrm rot="10800000" flipV="1">
            <a:off x="7470271" y="5351418"/>
            <a:ext cx="2631675" cy="500742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19">
            <a:extLst>
              <a:ext uri="{FF2B5EF4-FFF2-40B4-BE49-F238E27FC236}">
                <a16:creationId xmlns:a16="http://schemas.microsoft.com/office/drawing/2014/main" id="{327335A2-0492-472E-B41D-EABB9178A71A}"/>
              </a:ext>
            </a:extLst>
          </p:cNvPr>
          <p:cNvCxnSpPr>
            <a:endCxn id="24" idx="2"/>
          </p:cNvCxnSpPr>
          <p:nvPr/>
        </p:nvCxnSpPr>
        <p:spPr>
          <a:xfrm>
            <a:off x="4101737" y="5351418"/>
            <a:ext cx="1356096" cy="500742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3564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98F3B-2C7C-46B0-9507-ABF2E68EF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Coevolution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51AC9-5A43-4FE1-A0BD-7DA62C88C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Cooperative coevolution</a:t>
            </a:r>
          </a:p>
          <a:p>
            <a:pPr lvl="1"/>
            <a:r>
              <a:rPr lang="en-US" dirty="0"/>
              <a:t>Evolving subcomponents of a whole solution</a:t>
            </a:r>
          </a:p>
          <a:p>
            <a:pPr lvl="1"/>
            <a:r>
              <a:rPr lang="en-US" dirty="0"/>
              <a:t>Ghost and map co-evolution</a:t>
            </a:r>
          </a:p>
          <a:p>
            <a:r>
              <a:rPr lang="en-US" dirty="0"/>
              <a:t>Competitive coevolution</a:t>
            </a:r>
          </a:p>
          <a:p>
            <a:pPr lvl="1"/>
            <a:r>
              <a:rPr lang="en-US" dirty="0"/>
              <a:t>Evolving conflicting solutions with conflicting fitness values</a:t>
            </a:r>
          </a:p>
          <a:p>
            <a:pPr lvl="1"/>
            <a:r>
              <a:rPr lang="en-US" dirty="0"/>
              <a:t>Test-based coevolution</a:t>
            </a:r>
          </a:p>
          <a:p>
            <a:pPr lvl="2"/>
            <a:r>
              <a:rPr lang="en-US" dirty="0"/>
              <a:t>Evolve a harder challenge to encourage refinement of the primary solution of interest</a:t>
            </a:r>
          </a:p>
          <a:p>
            <a:pPr lvl="2"/>
            <a:r>
              <a:rPr lang="en-US" dirty="0"/>
              <a:t>Pac-Man and map coevolution</a:t>
            </a:r>
          </a:p>
          <a:p>
            <a:pPr lvl="2"/>
            <a:r>
              <a:rPr lang="en-US" dirty="0"/>
              <a:t>Hillis, W. D. (1990). Co-evolving parasites improve simulated evolution as an optimization procedure. </a:t>
            </a:r>
            <a:r>
              <a:rPr lang="en-US" i="1" dirty="0" err="1"/>
              <a:t>Physica</a:t>
            </a:r>
            <a:r>
              <a:rPr lang="en-US" i="1" dirty="0"/>
              <a:t> D: Nonlinear Phenomena</a:t>
            </a:r>
            <a:r>
              <a:rPr lang="en-US" dirty="0"/>
              <a:t>, </a:t>
            </a:r>
            <a:r>
              <a:rPr lang="en-US" i="1" dirty="0"/>
              <a:t>42</a:t>
            </a:r>
            <a:r>
              <a:rPr lang="en-US" dirty="0"/>
              <a:t>(1–3), 228–234. https://doi.org/10.1016/0167-2789(90)90076-2</a:t>
            </a:r>
          </a:p>
          <a:p>
            <a:pPr lvl="1"/>
            <a:r>
              <a:rPr lang="en-US" dirty="0"/>
              <a:t>Interactive coevolution</a:t>
            </a:r>
          </a:p>
          <a:p>
            <a:pPr lvl="2"/>
            <a:r>
              <a:rPr lang="en-US" dirty="0"/>
              <a:t>Evolve solutions that dynamically interact with one another</a:t>
            </a:r>
          </a:p>
          <a:p>
            <a:pPr lvl="2"/>
            <a:r>
              <a:rPr lang="en-US" dirty="0"/>
              <a:t>Ghost and Pac-Man coevolution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CA4AA5-8500-4A99-A0F8-B34EFE946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73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018C3-B763-4530-AC51-B0A04FE8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Interactive Competitive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68D49-900D-4268-BC28-C09BEFA9F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Often games</a:t>
            </a:r>
          </a:p>
          <a:p>
            <a:r>
              <a:rPr lang="en-US" dirty="0"/>
              <a:t>Symmetric games</a:t>
            </a:r>
          </a:p>
          <a:p>
            <a:pPr lvl="1"/>
            <a:r>
              <a:rPr lang="en-US" dirty="0"/>
              <a:t>Players conflict over shared objective(s)</a:t>
            </a:r>
          </a:p>
          <a:p>
            <a:pPr lvl="1"/>
            <a:r>
              <a:rPr lang="en-US" dirty="0"/>
              <a:t>Players typically have access to the same capabilities</a:t>
            </a:r>
          </a:p>
          <a:p>
            <a:pPr lvl="1"/>
            <a:r>
              <a:rPr lang="en-US" dirty="0"/>
              <a:t>Can be explored with single-population self-play</a:t>
            </a:r>
          </a:p>
          <a:p>
            <a:r>
              <a:rPr lang="en-US" dirty="0"/>
              <a:t>Asymmetric games</a:t>
            </a:r>
          </a:p>
          <a:p>
            <a:pPr lvl="1"/>
            <a:r>
              <a:rPr lang="en-US" dirty="0"/>
              <a:t>Players have distinct notions of success that may conflict indirectly</a:t>
            </a:r>
          </a:p>
          <a:p>
            <a:pPr lvl="1"/>
            <a:r>
              <a:rPr lang="en-US" dirty="0"/>
              <a:t>Players may have access to different capabilities</a:t>
            </a:r>
          </a:p>
          <a:p>
            <a:pPr lvl="1"/>
            <a:r>
              <a:rPr lang="en-US" dirty="0"/>
              <a:t>Canonically explored using multiple types of agent (species)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A60D8C-9CD8-4FAB-A029-E3AE838F0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67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D77D7-9125-40E0-8FA0-DEBC1D87A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Classic </a:t>
            </a:r>
            <a:r>
              <a:rPr lang="en-US" sz="4400" dirty="0" err="1"/>
              <a:t>CoEA</a:t>
            </a:r>
            <a:r>
              <a:rPr lang="en-US" sz="4400" dirty="0"/>
              <a:t>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CBECB-3941-40E8-80AA-F6894C57B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Known stability pathologies</a:t>
            </a:r>
          </a:p>
          <a:p>
            <a:pPr lvl="1"/>
            <a:r>
              <a:rPr lang="en-US" dirty="0"/>
              <a:t>Cycling (forgetting with repeated rediscovery)</a:t>
            </a:r>
          </a:p>
          <a:p>
            <a:pPr lvl="2"/>
            <a:r>
              <a:rPr lang="en-US" dirty="0"/>
              <a:t>Rosin’s Hall of Fame</a:t>
            </a:r>
          </a:p>
          <a:p>
            <a:pPr lvl="1"/>
            <a:r>
              <a:rPr lang="en-US" dirty="0"/>
              <a:t>Mediocre stability (premature convergence to suboptimal equilibrium)</a:t>
            </a:r>
          </a:p>
          <a:p>
            <a:pPr lvl="1"/>
            <a:r>
              <a:rPr lang="en-US" dirty="0"/>
              <a:t>Disengagement (vanishing search gradient)</a:t>
            </a:r>
          </a:p>
          <a:p>
            <a:pPr lvl="2"/>
            <a:r>
              <a:rPr lang="en-US" dirty="0"/>
              <a:t>Rosin’s Phantom Parasite</a:t>
            </a:r>
          </a:p>
          <a:p>
            <a:pPr lvl="1"/>
            <a:r>
              <a:rPr lang="en-US" dirty="0"/>
              <a:t>Overspecialization (overfitting in ML)</a:t>
            </a:r>
          </a:p>
          <a:p>
            <a:pPr lvl="2"/>
            <a:r>
              <a:rPr lang="en-US" dirty="0"/>
              <a:t>Resource sharing, </a:t>
            </a:r>
            <a:r>
              <a:rPr lang="en-US"/>
              <a:t>Pareto coevolution</a:t>
            </a:r>
            <a:br>
              <a:rPr lang="en-US" dirty="0"/>
            </a:br>
            <a:endParaRPr lang="en-US" dirty="0"/>
          </a:p>
          <a:p>
            <a:r>
              <a:rPr lang="en-US" dirty="0"/>
              <a:t>Fitness sampling cost</a:t>
            </a:r>
          </a:p>
          <a:p>
            <a:pPr lvl="1"/>
            <a:r>
              <a:rPr lang="en-US" dirty="0"/>
              <a:t>Required number of fitness evaluations to achieve accurate estimation can grow exponentially with population sizes</a:t>
            </a:r>
          </a:p>
          <a:p>
            <a:pPr lvl="1"/>
            <a:r>
              <a:rPr lang="en-US" dirty="0"/>
              <a:t>Exacerbated by intransitivity in the problem</a:t>
            </a:r>
          </a:p>
          <a:p>
            <a:pPr lvl="1"/>
            <a:r>
              <a:rPr lang="en-US" dirty="0"/>
              <a:t>Methods like genetic programming are known to benefit from very large population sizes</a:t>
            </a:r>
          </a:p>
          <a:p>
            <a:pPr lvl="2"/>
            <a:r>
              <a:rPr lang="en-US" dirty="0" err="1"/>
              <a:t>Koza</a:t>
            </a:r>
            <a:r>
              <a:rPr lang="en-US" dirty="0"/>
              <a:t> used population sizes in the millions</a:t>
            </a:r>
            <a:br>
              <a:rPr lang="en-US" dirty="0"/>
            </a:br>
            <a:endParaRPr lang="en-US" dirty="0"/>
          </a:p>
          <a:p>
            <a:r>
              <a:rPr lang="en-US" dirty="0"/>
              <a:t>Asymmetric games can exacerbate disengagement</a:t>
            </a:r>
          </a:p>
          <a:p>
            <a:pPr lvl="1"/>
            <a:r>
              <a:rPr lang="en-US" dirty="0"/>
              <a:t>Species may have an easier or harder improving/finding a search gradient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61A8B5-1530-4854-A3FD-58E10FA43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883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ECFD6-0974-4A91-B71C-900ABBF4F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Modern </a:t>
            </a:r>
            <a:r>
              <a:rPr lang="en-US" dirty="0" err="1"/>
              <a:t>CoEA</a:t>
            </a:r>
            <a:r>
              <a:rPr lang="en-US" dirty="0"/>
              <a:t> Issues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A076512-7427-4BFA-9B71-8A07D24EAAB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Local progress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dirty="0"/>
                  <a:t> historical progress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dirty="0"/>
                  <a:t> global progress</a:t>
                </a:r>
              </a:p>
              <a:p>
                <a:pPr lvl="1"/>
                <a:r>
                  <a:rPr lang="en-US" dirty="0"/>
                  <a:t>Local progress: against current generation of opponents</a:t>
                </a:r>
              </a:p>
              <a:p>
                <a:pPr lvl="1"/>
                <a:r>
                  <a:rPr lang="en-US" dirty="0"/>
                  <a:t>Historical progress: against opponents from past generations</a:t>
                </a:r>
              </a:p>
              <a:p>
                <a:pPr lvl="1"/>
                <a:r>
                  <a:rPr lang="en-US" dirty="0"/>
                  <a:t>Global progress: against all possible opponents</a:t>
                </a:r>
              </a:p>
              <a:p>
                <a:r>
                  <a:rPr lang="en-US" dirty="0"/>
                  <a:t>Training data</a:t>
                </a:r>
              </a:p>
              <a:p>
                <a:pPr lvl="1"/>
                <a:r>
                  <a:rPr lang="en-US" dirty="0"/>
                  <a:t>Set of samples used to perform optimization</a:t>
                </a:r>
              </a:p>
              <a:p>
                <a:r>
                  <a:rPr lang="en-US" dirty="0"/>
                  <a:t>Evaluation data</a:t>
                </a:r>
              </a:p>
              <a:p>
                <a:pPr lvl="1"/>
                <a:r>
                  <a:rPr lang="en-US" dirty="0"/>
                  <a:t>Set of examples not encountered during optimization to assess performance</a:t>
                </a:r>
              </a:p>
              <a:p>
                <a:r>
                  <a:rPr lang="en-US" dirty="0"/>
                  <a:t>Training and evaluation sets are too often mixed (called data poisoning in other AI domains)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A076512-7427-4BFA-9B71-8A07D24EAAB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C9A1C4-0783-44F6-8AA9-B5CB17A8F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B78E9F-C0D7-B56E-D987-1C156EF0B768}"/>
              </a:ext>
            </a:extLst>
          </p:cNvPr>
          <p:cNvSpPr txBox="1"/>
          <p:nvPr/>
        </p:nvSpPr>
        <p:spPr>
          <a:xfrm>
            <a:off x="971156" y="6176963"/>
            <a:ext cx="10026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Miconi</a:t>
            </a:r>
            <a:r>
              <a:rPr lang="en-US" sz="1200" dirty="0"/>
              <a:t>, T. (2009). Why Coevolution Doesn’t “Work”: Superiority and Progress in Coevolution. </a:t>
            </a:r>
            <a:r>
              <a:rPr lang="en-US" sz="1200" i="1" dirty="0"/>
              <a:t>Lecture Notes in Computer Science (Including Subseries Lecture Notes in Artificial Intelligence and Lecture Notes in Bioinformatics)</a:t>
            </a:r>
            <a:r>
              <a:rPr lang="en-US" sz="1200" dirty="0"/>
              <a:t>, </a:t>
            </a:r>
            <a:r>
              <a:rPr lang="en-US" sz="1200" i="1" dirty="0"/>
              <a:t>5481 LNCS</a:t>
            </a:r>
            <a:r>
              <a:rPr lang="en-US" sz="1200" dirty="0"/>
              <a:t>, 49–60. https://doi.org/10.1007/978-3-642-01181-8_5</a:t>
            </a:r>
          </a:p>
        </p:txBody>
      </p:sp>
    </p:spTree>
    <p:extLst>
      <p:ext uri="{BB962C8B-B14F-4D97-AF65-F5344CB8AC3E}">
        <p14:creationId xmlns:p14="http://schemas.microsoft.com/office/powerpoint/2010/main" val="321558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GradientUnivers">
  <a:themeElements>
    <a:clrScheme name="Gradient">
      <a:dk1>
        <a:sysClr val="windowText" lastClr="000000"/>
      </a:dk1>
      <a:lt1>
        <a:sysClr val="window" lastClr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Univers" id="{605F9078-86F9-4258-A3E1-F8EFF02AE8CC}" vid="{4848699B-BB01-41E3-9EC4-3D97DFE5292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BC329F5-30EE-4BF7-AA2A-B837B51416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C8E00D1-8EA3-4E42-801D-0253E1EAFC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919F73-B6C2-4A43-95E2-833EC48925FE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Galaxy presentation</Template>
  <TotalTime>2178</TotalTime>
  <Words>827</Words>
  <Application>Microsoft Office PowerPoint</Application>
  <PresentationFormat>Widescreen</PresentationFormat>
  <Paragraphs>99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 Math</vt:lpstr>
      <vt:lpstr>Univers</vt:lpstr>
      <vt:lpstr>GradientUnivers</vt:lpstr>
      <vt:lpstr>CoEvolutIONARY ALGORITHMS</vt:lpstr>
      <vt:lpstr>Game Theory</vt:lpstr>
      <vt:lpstr>The Prisoner’s Dilemma</vt:lpstr>
      <vt:lpstr>Definition</vt:lpstr>
      <vt:lpstr>Two-Population CoEA Example</vt:lpstr>
      <vt:lpstr>Types of Coevolution</vt:lpstr>
      <vt:lpstr>Interactive Competitive Problems</vt:lpstr>
      <vt:lpstr>Classic CoEA Issues</vt:lpstr>
      <vt:lpstr>Modern CoEA Issues</vt:lpstr>
      <vt:lpstr>Modern CoEA Issues</vt:lpstr>
      <vt:lpstr>Miscellaneous Additional Publications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Galaxy</dc:title>
  <dc:creator>Deacon Seals</dc:creator>
  <cp:lastModifiedBy>Daniel Tauritz</cp:lastModifiedBy>
  <cp:revision>2</cp:revision>
  <dcterms:created xsi:type="dcterms:W3CDTF">2021-11-05T01:29:20Z</dcterms:created>
  <dcterms:modified xsi:type="dcterms:W3CDTF">2025-11-17T16:49:07Z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