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1"/>
  </p:notesMasterIdLst>
  <p:sldIdLst>
    <p:sldId id="456" r:id="rId2"/>
    <p:sldId id="457" r:id="rId3"/>
    <p:sldId id="458" r:id="rId4"/>
    <p:sldId id="459" r:id="rId5"/>
    <p:sldId id="460" r:id="rId6"/>
    <p:sldId id="461" r:id="rId7"/>
    <p:sldId id="462" r:id="rId8"/>
    <p:sldId id="463" r:id="rId9"/>
    <p:sldId id="4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ED16E-17DB-48A7-A251-8B68F8CE6E70}" v="19" dt="2024-01-18T21:47:24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72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auritz" userId="cbc25e90-8d4c-4604-b41a-01681ff09c5e" providerId="ADAL" clId="{A3C7F98D-8060-4233-9291-F6BDC3EF7875}"/>
    <pc:docChg chg="addSld modSld">
      <pc:chgData name="Daniel Tauritz" userId="cbc25e90-8d4c-4604-b41a-01681ff09c5e" providerId="ADAL" clId="{A3C7F98D-8060-4233-9291-F6BDC3EF7875}" dt="2023-10-02T15:39:10.014" v="851" actId="20577"/>
      <pc:docMkLst>
        <pc:docMk/>
      </pc:docMkLst>
      <pc:sldChg chg="modAnim">
        <pc:chgData name="Daniel Tauritz" userId="cbc25e90-8d4c-4604-b41a-01681ff09c5e" providerId="ADAL" clId="{A3C7F98D-8060-4233-9291-F6BDC3EF7875}" dt="2023-09-20T15:48:29.954" v="250"/>
        <pc:sldMkLst>
          <pc:docMk/>
          <pc:sldMk cId="0" sldId="337"/>
        </pc:sldMkLst>
      </pc:sldChg>
      <pc:sldChg chg="modSp mod modAnim">
        <pc:chgData name="Daniel Tauritz" userId="cbc25e90-8d4c-4604-b41a-01681ff09c5e" providerId="ADAL" clId="{A3C7F98D-8060-4233-9291-F6BDC3EF7875}" dt="2023-09-15T15:38:30.043" v="37"/>
        <pc:sldMkLst>
          <pc:docMk/>
          <pc:sldMk cId="0" sldId="474"/>
        </pc:sldMkLst>
        <pc:spChg chg="mod">
          <ac:chgData name="Daniel Tauritz" userId="cbc25e90-8d4c-4604-b41a-01681ff09c5e" providerId="ADAL" clId="{A3C7F98D-8060-4233-9291-F6BDC3EF7875}" dt="2023-09-15T15:35:36.020" v="30" actId="20577"/>
          <ac:spMkLst>
            <pc:docMk/>
            <pc:sldMk cId="0" sldId="474"/>
            <ac:spMk id="66563" creationId="{00000000-0000-0000-0000-000000000000}"/>
          </ac:spMkLst>
        </pc:spChg>
      </pc:sldChg>
      <pc:sldChg chg="modSp new mod modAnim">
        <pc:chgData name="Daniel Tauritz" userId="cbc25e90-8d4c-4604-b41a-01681ff09c5e" providerId="ADAL" clId="{A3C7F98D-8060-4233-9291-F6BDC3EF7875}" dt="2023-09-18T15:47:33.525" v="246"/>
        <pc:sldMkLst>
          <pc:docMk/>
          <pc:sldMk cId="1969770621" sldId="517"/>
        </pc:sldMkLst>
        <pc:spChg chg="mod">
          <ac:chgData name="Daniel Tauritz" userId="cbc25e90-8d4c-4604-b41a-01681ff09c5e" providerId="ADAL" clId="{A3C7F98D-8060-4233-9291-F6BDC3EF7875}" dt="2023-09-18T15:45:20.410" v="101" actId="20577"/>
          <ac:spMkLst>
            <pc:docMk/>
            <pc:sldMk cId="1969770621" sldId="517"/>
            <ac:spMk id="2" creationId="{F38BC226-B2AF-58F4-FB6B-43176FA68CB8}"/>
          </ac:spMkLst>
        </pc:spChg>
        <pc:spChg chg="mod">
          <ac:chgData name="Daniel Tauritz" userId="cbc25e90-8d4c-4604-b41a-01681ff09c5e" providerId="ADAL" clId="{A3C7F98D-8060-4233-9291-F6BDC3EF7875}" dt="2023-09-18T15:46:42.257" v="242" actId="20577"/>
          <ac:spMkLst>
            <pc:docMk/>
            <pc:sldMk cId="1969770621" sldId="517"/>
            <ac:spMk id="3" creationId="{EC7BE8B0-D8FE-38FA-D8F8-EC88CC02FFCB}"/>
          </ac:spMkLst>
        </pc:spChg>
      </pc:sldChg>
      <pc:sldChg chg="modSp new mod">
        <pc:chgData name="Daniel Tauritz" userId="cbc25e90-8d4c-4604-b41a-01681ff09c5e" providerId="ADAL" clId="{A3C7F98D-8060-4233-9291-F6BDC3EF7875}" dt="2023-10-02T15:39:10.014" v="851" actId="20577"/>
        <pc:sldMkLst>
          <pc:docMk/>
          <pc:sldMk cId="3212493441" sldId="518"/>
        </pc:sldMkLst>
        <pc:spChg chg="mod">
          <ac:chgData name="Daniel Tauritz" userId="cbc25e90-8d4c-4604-b41a-01681ff09c5e" providerId="ADAL" clId="{A3C7F98D-8060-4233-9291-F6BDC3EF7875}" dt="2023-10-02T15:32:15.936" v="282" actId="20577"/>
          <ac:spMkLst>
            <pc:docMk/>
            <pc:sldMk cId="3212493441" sldId="518"/>
            <ac:spMk id="2" creationId="{D134361E-45E3-56B4-C447-14646857168D}"/>
          </ac:spMkLst>
        </pc:spChg>
        <pc:spChg chg="mod">
          <ac:chgData name="Daniel Tauritz" userId="cbc25e90-8d4c-4604-b41a-01681ff09c5e" providerId="ADAL" clId="{A3C7F98D-8060-4233-9291-F6BDC3EF7875}" dt="2023-10-02T15:39:10.014" v="851" actId="20577"/>
          <ac:spMkLst>
            <pc:docMk/>
            <pc:sldMk cId="3212493441" sldId="518"/>
            <ac:spMk id="3" creationId="{33C3FE2B-D621-EA41-D78C-E1224F061FBC}"/>
          </ac:spMkLst>
        </pc:spChg>
      </pc:sldChg>
    </pc:docChg>
  </pc:docChgLst>
  <pc:docChgLst>
    <pc:chgData name="Daniel Tauritz" userId="cbc25e90-8d4c-4604-b41a-01681ff09c5e" providerId="ADAL" clId="{6331A906-7DAE-4F7F-8BBF-AA27B45D5535}"/>
    <pc:docChg chg="modSld sldOrd">
      <pc:chgData name="Daniel Tauritz" userId="cbc25e90-8d4c-4604-b41a-01681ff09c5e" providerId="ADAL" clId="{6331A906-7DAE-4F7F-8BBF-AA27B45D5535}" dt="2023-09-20T15:27:10.072" v="679" actId="20577"/>
      <pc:docMkLst>
        <pc:docMk/>
      </pc:docMkLst>
      <pc:sldChg chg="ord">
        <pc:chgData name="Daniel Tauritz" userId="cbc25e90-8d4c-4604-b41a-01681ff09c5e" providerId="ADAL" clId="{6331A906-7DAE-4F7F-8BBF-AA27B45D5535}" dt="2023-09-11T14:45:14.313" v="3"/>
        <pc:sldMkLst>
          <pc:docMk/>
          <pc:sldMk cId="0" sldId="282"/>
        </pc:sldMkLst>
      </pc:sldChg>
      <pc:sldChg chg="modSp modAnim">
        <pc:chgData name="Daniel Tauritz" userId="cbc25e90-8d4c-4604-b41a-01681ff09c5e" providerId="ADAL" clId="{6331A906-7DAE-4F7F-8BBF-AA27B45D5535}" dt="2023-09-11T14:58:26.154" v="34" actId="20577"/>
        <pc:sldMkLst>
          <pc:docMk/>
          <pc:sldMk cId="0" sldId="290"/>
        </pc:sldMkLst>
        <pc:spChg chg="mod">
          <ac:chgData name="Daniel Tauritz" userId="cbc25e90-8d4c-4604-b41a-01681ff09c5e" providerId="ADAL" clId="{6331A906-7DAE-4F7F-8BBF-AA27B45D5535}" dt="2023-09-11T14:58:26.154" v="34" actId="20577"/>
          <ac:spMkLst>
            <pc:docMk/>
            <pc:sldMk cId="0" sldId="290"/>
            <ac:spMk id="55299" creationId="{00000000-0000-0000-0000-000000000000}"/>
          </ac:spMkLst>
        </pc:spChg>
      </pc:sldChg>
      <pc:sldChg chg="modAnim">
        <pc:chgData name="Daniel Tauritz" userId="cbc25e90-8d4c-4604-b41a-01681ff09c5e" providerId="ADAL" clId="{6331A906-7DAE-4F7F-8BBF-AA27B45D5535}" dt="2023-09-11T14:59:35.472" v="39"/>
        <pc:sldMkLst>
          <pc:docMk/>
          <pc:sldMk cId="0" sldId="291"/>
        </pc:sldMkLst>
      </pc:sldChg>
      <pc:sldChg chg="modSp mod">
        <pc:chgData name="Daniel Tauritz" userId="cbc25e90-8d4c-4604-b41a-01681ff09c5e" providerId="ADAL" clId="{6331A906-7DAE-4F7F-8BBF-AA27B45D5535}" dt="2023-09-20T15:27:10.072" v="679" actId="20577"/>
        <pc:sldMkLst>
          <pc:docMk/>
          <pc:sldMk cId="0" sldId="337"/>
        </pc:sldMkLst>
        <pc:spChg chg="mod">
          <ac:chgData name="Daniel Tauritz" userId="cbc25e90-8d4c-4604-b41a-01681ff09c5e" providerId="ADAL" clId="{6331A906-7DAE-4F7F-8BBF-AA27B45D5535}" dt="2023-09-20T15:27:10.072" v="679" actId="20577"/>
          <ac:spMkLst>
            <pc:docMk/>
            <pc:sldMk cId="0" sldId="337"/>
            <ac:spMk id="134147" creationId="{00000000-0000-0000-0000-000000000000}"/>
          </ac:spMkLst>
        </pc:spChg>
      </pc:sldChg>
      <pc:sldChg chg="modSp mod modAnim">
        <pc:chgData name="Daniel Tauritz" userId="cbc25e90-8d4c-4604-b41a-01681ff09c5e" providerId="ADAL" clId="{6331A906-7DAE-4F7F-8BBF-AA27B45D5535}" dt="2023-09-11T15:00:51.538" v="66"/>
        <pc:sldMkLst>
          <pc:docMk/>
          <pc:sldMk cId="0" sldId="417"/>
        </pc:sldMkLst>
        <pc:spChg chg="mod">
          <ac:chgData name="Daniel Tauritz" userId="cbc25e90-8d4c-4604-b41a-01681ff09c5e" providerId="ADAL" clId="{6331A906-7DAE-4F7F-8BBF-AA27B45D5535}" dt="2023-09-11T15:00:26.585" v="61" actId="20577"/>
          <ac:spMkLst>
            <pc:docMk/>
            <pc:sldMk cId="0" sldId="417"/>
            <ac:spMk id="57346" creationId="{00000000-0000-0000-0000-000000000000}"/>
          </ac:spMkLst>
        </pc:spChg>
      </pc:sldChg>
      <pc:sldChg chg="addSp modSp mod">
        <pc:chgData name="Daniel Tauritz" userId="cbc25e90-8d4c-4604-b41a-01681ff09c5e" providerId="ADAL" clId="{6331A906-7DAE-4F7F-8BBF-AA27B45D5535}" dt="2023-09-11T15:46:53.857" v="270" actId="1035"/>
        <pc:sldMkLst>
          <pc:docMk/>
          <pc:sldMk cId="0" sldId="418"/>
        </pc:sldMkLst>
        <pc:spChg chg="mod">
          <ac:chgData name="Daniel Tauritz" userId="cbc25e90-8d4c-4604-b41a-01681ff09c5e" providerId="ADAL" clId="{6331A906-7DAE-4F7F-8BBF-AA27B45D5535}" dt="2023-09-11T15:43:20.450" v="128" actId="20577"/>
          <ac:spMkLst>
            <pc:docMk/>
            <pc:sldMk cId="0" sldId="418"/>
            <ac:spMk id="58371" creationId="{00000000-0000-0000-0000-000000000000}"/>
          </ac:spMkLst>
        </pc:spChg>
        <pc:graphicFrameChg chg="add mod">
          <ac:chgData name="Daniel Tauritz" userId="cbc25e90-8d4c-4604-b41a-01681ff09c5e" providerId="ADAL" clId="{6331A906-7DAE-4F7F-8BBF-AA27B45D5535}" dt="2023-09-11T15:46:53.857" v="270" actId="1035"/>
          <ac:graphicFrameMkLst>
            <pc:docMk/>
            <pc:sldMk cId="0" sldId="418"/>
            <ac:graphicFrameMk id="2" creationId="{38568E51-90EA-4C36-9A58-54209979892F}"/>
          </ac:graphicFrameMkLst>
        </pc:graphicFrameChg>
        <pc:graphicFrameChg chg="add mod">
          <ac:chgData name="Daniel Tauritz" userId="cbc25e90-8d4c-4604-b41a-01681ff09c5e" providerId="ADAL" clId="{6331A906-7DAE-4F7F-8BBF-AA27B45D5535}" dt="2023-09-11T15:46:41.184" v="256" actId="1036"/>
          <ac:graphicFrameMkLst>
            <pc:docMk/>
            <pc:sldMk cId="0" sldId="418"/>
            <ac:graphicFrameMk id="3" creationId="{17055F68-44BC-4542-83E6-BA85C4B426C1}"/>
          </ac:graphicFrameMkLst>
        </pc:graphicFrameChg>
      </pc:sldChg>
    </pc:docChg>
  </pc:docChgLst>
  <pc:docChgLst>
    <pc:chgData name="Daniel Tauritz" userId="cbc25e90-8d4c-4604-b41a-01681ff09c5e" providerId="ADAL" clId="{B6C19E67-0187-4343-8BBA-ECA21B9A5B80}"/>
    <pc:docChg chg="delSld modSld sldOrd">
      <pc:chgData name="Daniel Tauritz" userId="cbc25e90-8d4c-4604-b41a-01681ff09c5e" providerId="ADAL" clId="{B6C19E67-0187-4343-8BBA-ECA21B9A5B80}" dt="2023-08-30T15:35:49.905" v="93" actId="20577"/>
      <pc:docMkLst>
        <pc:docMk/>
      </pc:docMkLst>
      <pc:sldChg chg="modSp mod">
        <pc:chgData name="Daniel Tauritz" userId="cbc25e90-8d4c-4604-b41a-01681ff09c5e" providerId="ADAL" clId="{B6C19E67-0187-4343-8BBA-ECA21B9A5B80}" dt="2023-08-30T15:35:49.905" v="93" actId="20577"/>
        <pc:sldMkLst>
          <pc:docMk/>
          <pc:sldMk cId="0" sldId="280"/>
        </pc:sldMkLst>
        <pc:spChg chg="mod">
          <ac:chgData name="Daniel Tauritz" userId="cbc25e90-8d4c-4604-b41a-01681ff09c5e" providerId="ADAL" clId="{B6C19E67-0187-4343-8BBA-ECA21B9A5B80}" dt="2023-08-30T15:20:33.682" v="45" actId="20577"/>
          <ac:spMkLst>
            <pc:docMk/>
            <pc:sldMk cId="0" sldId="280"/>
            <ac:spMk id="41986" creationId="{00000000-0000-0000-0000-000000000000}"/>
          </ac:spMkLst>
        </pc:spChg>
        <pc:spChg chg="mod">
          <ac:chgData name="Daniel Tauritz" userId="cbc25e90-8d4c-4604-b41a-01681ff09c5e" providerId="ADAL" clId="{B6C19E67-0187-4343-8BBA-ECA21B9A5B80}" dt="2023-08-30T15:35:49.905" v="93" actId="20577"/>
          <ac:spMkLst>
            <pc:docMk/>
            <pc:sldMk cId="0" sldId="280"/>
            <ac:spMk id="41987" creationId="{00000000-0000-0000-0000-000000000000}"/>
          </ac:spMkLst>
        </pc:spChg>
      </pc:sldChg>
      <pc:sldChg chg="ord">
        <pc:chgData name="Daniel Tauritz" userId="cbc25e90-8d4c-4604-b41a-01681ff09c5e" providerId="ADAL" clId="{B6C19E67-0187-4343-8BBA-ECA21B9A5B80}" dt="2023-08-30T15:19:45.102" v="32"/>
        <pc:sldMkLst>
          <pc:docMk/>
          <pc:sldMk cId="0" sldId="282"/>
        </pc:sldMkLst>
      </pc:sldChg>
      <pc:sldChg chg="del">
        <pc:chgData name="Daniel Tauritz" userId="cbc25e90-8d4c-4604-b41a-01681ff09c5e" providerId="ADAL" clId="{B6C19E67-0187-4343-8BBA-ECA21B9A5B80}" dt="2023-08-30T15:16:43.942" v="0" actId="47"/>
        <pc:sldMkLst>
          <pc:docMk/>
          <pc:sldMk cId="0" sldId="283"/>
        </pc:sldMkLst>
      </pc:sldChg>
      <pc:sldChg chg="modSp mod ord">
        <pc:chgData name="Daniel Tauritz" userId="cbc25e90-8d4c-4604-b41a-01681ff09c5e" providerId="ADAL" clId="{B6C19E67-0187-4343-8BBA-ECA21B9A5B80}" dt="2023-08-30T15:20:51.242" v="63" actId="20577"/>
        <pc:sldMkLst>
          <pc:docMk/>
          <pc:sldMk cId="0" sldId="284"/>
        </pc:sldMkLst>
        <pc:spChg chg="mod">
          <ac:chgData name="Daniel Tauritz" userId="cbc25e90-8d4c-4604-b41a-01681ff09c5e" providerId="ADAL" clId="{B6C19E67-0187-4343-8BBA-ECA21B9A5B80}" dt="2023-08-30T15:20:51.242" v="63" actId="20577"/>
          <ac:spMkLst>
            <pc:docMk/>
            <pc:sldMk cId="0" sldId="284"/>
            <ac:spMk id="45058" creationId="{00000000-0000-0000-0000-000000000000}"/>
          </ac:spMkLst>
        </pc:spChg>
      </pc:sldChg>
      <pc:sldChg chg="ord">
        <pc:chgData name="Daniel Tauritz" userId="cbc25e90-8d4c-4604-b41a-01681ff09c5e" providerId="ADAL" clId="{B6C19E67-0187-4343-8BBA-ECA21B9A5B80}" dt="2023-08-30T15:21:18.430" v="65"/>
        <pc:sldMkLst>
          <pc:docMk/>
          <pc:sldMk cId="0" sldId="358"/>
        </pc:sldMkLst>
      </pc:sldChg>
    </pc:docChg>
  </pc:docChgLst>
  <pc:docChgLst>
    <pc:chgData name="Daniel Tauritz" userId="cbc25e90-8d4c-4604-b41a-01681ff09c5e" providerId="ADAL" clId="{E45ED16E-17DB-48A7-A251-8B68F8CE6E70}"/>
    <pc:docChg chg="custSel addSld delSld modSld delMainMaster">
      <pc:chgData name="Daniel Tauritz" userId="cbc25e90-8d4c-4604-b41a-01681ff09c5e" providerId="ADAL" clId="{E45ED16E-17DB-48A7-A251-8B68F8CE6E70}" dt="2024-01-18T21:47:25.432" v="317" actId="20577"/>
      <pc:docMkLst>
        <pc:docMk/>
      </pc:docMkLst>
      <pc:sldChg chg="del">
        <pc:chgData name="Daniel Tauritz" userId="cbc25e90-8d4c-4604-b41a-01681ff09c5e" providerId="ADAL" clId="{E45ED16E-17DB-48A7-A251-8B68F8CE6E70}" dt="2024-01-18T21:40:36.436" v="0" actId="47"/>
        <pc:sldMkLst>
          <pc:docMk/>
          <pc:sldMk cId="0" sldId="256"/>
        </pc:sldMkLst>
      </pc:sldChg>
      <pc:sldChg chg="del">
        <pc:chgData name="Daniel Tauritz" userId="cbc25e90-8d4c-4604-b41a-01681ff09c5e" providerId="ADAL" clId="{E45ED16E-17DB-48A7-A251-8B68F8CE6E70}" dt="2024-01-18T21:40:38.775" v="1" actId="47"/>
        <pc:sldMkLst>
          <pc:docMk/>
          <pc:sldMk cId="0" sldId="257"/>
        </pc:sldMkLst>
      </pc:sldChg>
      <pc:sldChg chg="del">
        <pc:chgData name="Daniel Tauritz" userId="cbc25e90-8d4c-4604-b41a-01681ff09c5e" providerId="ADAL" clId="{E45ED16E-17DB-48A7-A251-8B68F8CE6E70}" dt="2024-01-18T21:41:34.947" v="33" actId="47"/>
        <pc:sldMkLst>
          <pc:docMk/>
          <pc:sldMk cId="0" sldId="258"/>
        </pc:sldMkLst>
      </pc:sldChg>
      <pc:sldChg chg="del">
        <pc:chgData name="Daniel Tauritz" userId="cbc25e90-8d4c-4604-b41a-01681ff09c5e" providerId="ADAL" clId="{E45ED16E-17DB-48A7-A251-8B68F8CE6E70}" dt="2024-01-18T21:41:35.293" v="35" actId="47"/>
        <pc:sldMkLst>
          <pc:docMk/>
          <pc:sldMk cId="0" sldId="259"/>
        </pc:sldMkLst>
      </pc:sldChg>
      <pc:sldChg chg="del">
        <pc:chgData name="Daniel Tauritz" userId="cbc25e90-8d4c-4604-b41a-01681ff09c5e" providerId="ADAL" clId="{E45ED16E-17DB-48A7-A251-8B68F8CE6E70}" dt="2024-01-18T21:41:35.435" v="36" actId="47"/>
        <pc:sldMkLst>
          <pc:docMk/>
          <pc:sldMk cId="0" sldId="261"/>
        </pc:sldMkLst>
      </pc:sldChg>
      <pc:sldChg chg="del">
        <pc:chgData name="Daniel Tauritz" userId="cbc25e90-8d4c-4604-b41a-01681ff09c5e" providerId="ADAL" clId="{E45ED16E-17DB-48A7-A251-8B68F8CE6E70}" dt="2024-01-18T21:41:35.890" v="39" actId="47"/>
        <pc:sldMkLst>
          <pc:docMk/>
          <pc:sldMk cId="0" sldId="263"/>
        </pc:sldMkLst>
      </pc:sldChg>
      <pc:sldChg chg="del">
        <pc:chgData name="Daniel Tauritz" userId="cbc25e90-8d4c-4604-b41a-01681ff09c5e" providerId="ADAL" clId="{E45ED16E-17DB-48A7-A251-8B68F8CE6E70}" dt="2024-01-18T21:41:36.033" v="40" actId="47"/>
        <pc:sldMkLst>
          <pc:docMk/>
          <pc:sldMk cId="0" sldId="26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6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6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7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71"/>
        </pc:sldMkLst>
      </pc:sldChg>
      <pc:sldChg chg="del">
        <pc:chgData name="Daniel Tauritz" userId="cbc25e90-8d4c-4604-b41a-01681ff09c5e" providerId="ADAL" clId="{E45ED16E-17DB-48A7-A251-8B68F8CE6E70}" dt="2024-01-18T21:41:36.172" v="41" actId="47"/>
        <pc:sldMkLst>
          <pc:docMk/>
          <pc:sldMk cId="0" sldId="27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73"/>
        </pc:sldMkLst>
      </pc:sldChg>
      <pc:sldChg chg="del">
        <pc:chgData name="Daniel Tauritz" userId="cbc25e90-8d4c-4604-b41a-01681ff09c5e" providerId="ADAL" clId="{E45ED16E-17DB-48A7-A251-8B68F8CE6E70}" dt="2024-01-18T21:41:35.592" v="37" actId="47"/>
        <pc:sldMkLst>
          <pc:docMk/>
          <pc:sldMk cId="0" sldId="274"/>
        </pc:sldMkLst>
      </pc:sldChg>
      <pc:sldChg chg="del">
        <pc:chgData name="Daniel Tauritz" userId="cbc25e90-8d4c-4604-b41a-01681ff09c5e" providerId="ADAL" clId="{E45ED16E-17DB-48A7-A251-8B68F8CE6E70}" dt="2024-01-18T21:41:35.733" v="38" actId="47"/>
        <pc:sldMkLst>
          <pc:docMk/>
          <pc:sldMk cId="0" sldId="27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7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8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8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8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9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9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9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9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29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0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0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1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2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3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4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5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7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7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7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7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7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8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39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0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1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2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3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4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4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4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4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4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46"/>
        </pc:sldMkLst>
      </pc:sldChg>
      <pc:sldChg chg="del">
        <pc:chgData name="Daniel Tauritz" userId="cbc25e90-8d4c-4604-b41a-01681ff09c5e" providerId="ADAL" clId="{E45ED16E-17DB-48A7-A251-8B68F8CE6E70}" dt="2024-01-18T21:41:35.136" v="34" actId="47"/>
        <pc:sldMkLst>
          <pc:docMk/>
          <pc:sldMk cId="0" sldId="447"/>
        </pc:sldMkLst>
      </pc:sldChg>
      <pc:sldChg chg="del">
        <pc:chgData name="Daniel Tauritz" userId="cbc25e90-8d4c-4604-b41a-01681ff09c5e" providerId="ADAL" clId="{E45ED16E-17DB-48A7-A251-8B68F8CE6E70}" dt="2024-01-18T21:41:34.775" v="32" actId="47"/>
        <pc:sldMkLst>
          <pc:docMk/>
          <pc:sldMk cId="0" sldId="44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5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5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55"/>
        </pc:sldMkLst>
      </pc:sldChg>
      <pc:sldChg chg="modSp mod">
        <pc:chgData name="Daniel Tauritz" userId="cbc25e90-8d4c-4604-b41a-01681ff09c5e" providerId="ADAL" clId="{E45ED16E-17DB-48A7-A251-8B68F8CE6E70}" dt="2024-01-18T21:41:19.925" v="29" actId="14100"/>
        <pc:sldMkLst>
          <pc:docMk/>
          <pc:sldMk cId="0" sldId="456"/>
        </pc:sldMkLst>
        <pc:spChg chg="mod">
          <ac:chgData name="Daniel Tauritz" userId="cbc25e90-8d4c-4604-b41a-01681ff09c5e" providerId="ADAL" clId="{E45ED16E-17DB-48A7-A251-8B68F8CE6E70}" dt="2024-01-18T21:40:57.001" v="26" actId="1076"/>
          <ac:spMkLst>
            <pc:docMk/>
            <pc:sldMk cId="0" sldId="456"/>
            <ac:spMk id="21506" creationId="{00000000-0000-0000-0000-000000000000}"/>
          </ac:spMkLst>
        </pc:spChg>
        <pc:spChg chg="mod">
          <ac:chgData name="Daniel Tauritz" userId="cbc25e90-8d4c-4604-b41a-01681ff09c5e" providerId="ADAL" clId="{E45ED16E-17DB-48A7-A251-8B68F8CE6E70}" dt="2024-01-18T21:41:19.925" v="29" actId="14100"/>
          <ac:spMkLst>
            <pc:docMk/>
            <pc:sldMk cId="0" sldId="456"/>
            <ac:spMk id="21507" creationId="{00000000-0000-0000-0000-000000000000}"/>
          </ac:spMkLst>
        </pc:spChg>
      </pc:sldChg>
      <pc:sldChg chg="modSp add del mod">
        <pc:chgData name="Daniel Tauritz" userId="cbc25e90-8d4c-4604-b41a-01681ff09c5e" providerId="ADAL" clId="{E45ED16E-17DB-48A7-A251-8B68F8CE6E70}" dt="2024-01-18T21:44:22.669" v="211" actId="20577"/>
        <pc:sldMkLst>
          <pc:docMk/>
          <pc:sldMk cId="164435352" sldId="457"/>
        </pc:sldMkLst>
        <pc:spChg chg="mod">
          <ac:chgData name="Daniel Tauritz" userId="cbc25e90-8d4c-4604-b41a-01681ff09c5e" providerId="ADAL" clId="{E45ED16E-17DB-48A7-A251-8B68F8CE6E70}" dt="2024-01-18T21:44:22.669" v="211" actId="20577"/>
          <ac:spMkLst>
            <pc:docMk/>
            <pc:sldMk cId="164435352" sldId="457"/>
            <ac:spMk id="21506" creationId="{00000000-0000-0000-0000-000000000000}"/>
          </ac:spMkLst>
        </pc:spChg>
        <pc:spChg chg="mod">
          <ac:chgData name="Daniel Tauritz" userId="cbc25e90-8d4c-4604-b41a-01681ff09c5e" providerId="ADAL" clId="{E45ED16E-17DB-48A7-A251-8B68F8CE6E70}" dt="2024-01-18T21:42:46.743" v="114" actId="20577"/>
          <ac:spMkLst>
            <pc:docMk/>
            <pc:sldMk cId="164435352" sldId="457"/>
            <ac:spMk id="21507" creationId="{00000000-0000-0000-0000-000000000000}"/>
          </ac:spMkLst>
        </pc:spChg>
        <pc:spChg chg="mod">
          <ac:chgData name="Daniel Tauritz" userId="cbc25e90-8d4c-4604-b41a-01681ff09c5e" providerId="ADAL" clId="{E45ED16E-17DB-48A7-A251-8B68F8CE6E70}" dt="2024-01-18T21:41:32.245" v="30" actId="1076"/>
          <ac:spMkLst>
            <pc:docMk/>
            <pc:sldMk cId="164435352" sldId="457"/>
            <ac:spMk id="22531" creationId="{00000000-0000-0000-0000-000000000000}"/>
          </ac:spMkLst>
        </pc:spChg>
      </pc:sldChg>
      <pc:sldChg chg="modSp add del mod">
        <pc:chgData name="Daniel Tauritz" userId="cbc25e90-8d4c-4604-b41a-01681ff09c5e" providerId="ADAL" clId="{E45ED16E-17DB-48A7-A251-8B68F8CE6E70}" dt="2024-01-18T21:43:10.101" v="137"/>
        <pc:sldMkLst>
          <pc:docMk/>
          <pc:sldMk cId="74045588" sldId="458"/>
        </pc:sldMkLst>
        <pc:spChg chg="mod">
          <ac:chgData name="Daniel Tauritz" userId="cbc25e90-8d4c-4604-b41a-01681ff09c5e" providerId="ADAL" clId="{E45ED16E-17DB-48A7-A251-8B68F8CE6E70}" dt="2024-01-18T21:43:01.908" v="135" actId="6549"/>
          <ac:spMkLst>
            <pc:docMk/>
            <pc:sldMk cId="74045588" sldId="458"/>
            <ac:spMk id="21506" creationId="{00000000-0000-0000-0000-000000000000}"/>
          </ac:spMkLst>
        </pc:spChg>
        <pc:spChg chg="mod">
          <ac:chgData name="Daniel Tauritz" userId="cbc25e90-8d4c-4604-b41a-01681ff09c5e" providerId="ADAL" clId="{E45ED16E-17DB-48A7-A251-8B68F8CE6E70}" dt="2024-01-18T21:43:10.101" v="137"/>
          <ac:spMkLst>
            <pc:docMk/>
            <pc:sldMk cId="74045588" sldId="458"/>
            <ac:spMk id="21507" creationId="{00000000-0000-0000-0000-000000000000}"/>
          </ac:spMkLst>
        </pc:spChg>
      </pc:sldChg>
      <pc:sldChg chg="addSp modSp add mod">
        <pc:chgData name="Daniel Tauritz" userId="cbc25e90-8d4c-4604-b41a-01681ff09c5e" providerId="ADAL" clId="{E45ED16E-17DB-48A7-A251-8B68F8CE6E70}" dt="2024-01-18T21:43:51.160" v="197" actId="20577"/>
        <pc:sldMkLst>
          <pc:docMk/>
          <pc:sldMk cId="1629663229" sldId="459"/>
        </pc:sldMkLst>
        <pc:spChg chg="mod">
          <ac:chgData name="Daniel Tauritz" userId="cbc25e90-8d4c-4604-b41a-01681ff09c5e" providerId="ADAL" clId="{E45ED16E-17DB-48A7-A251-8B68F8CE6E70}" dt="2024-01-18T21:43:51.160" v="197" actId="20577"/>
          <ac:spMkLst>
            <pc:docMk/>
            <pc:sldMk cId="1629663229" sldId="459"/>
            <ac:spMk id="21506" creationId="{00000000-0000-0000-0000-000000000000}"/>
          </ac:spMkLst>
        </pc:spChg>
        <pc:picChg chg="add mod">
          <ac:chgData name="Daniel Tauritz" userId="cbc25e90-8d4c-4604-b41a-01681ff09c5e" providerId="ADAL" clId="{E45ED16E-17DB-48A7-A251-8B68F8CE6E70}" dt="2024-01-18T21:43:37.415" v="140"/>
          <ac:picMkLst>
            <pc:docMk/>
            <pc:sldMk cId="1629663229" sldId="459"/>
            <ac:picMk id="2" creationId="{1A513D9C-B914-20B6-329A-DCAF5D086A32}"/>
          </ac:picMkLst>
        </pc:picChg>
      </pc:sldChg>
      <pc:sldChg chg="modSp add del mod">
        <pc:chgData name="Daniel Tauritz" userId="cbc25e90-8d4c-4604-b41a-01681ff09c5e" providerId="ADAL" clId="{E45ED16E-17DB-48A7-A251-8B68F8CE6E70}" dt="2024-01-18T21:44:49.879" v="223"/>
        <pc:sldMkLst>
          <pc:docMk/>
          <pc:sldMk cId="1778845113" sldId="460"/>
        </pc:sldMkLst>
        <pc:spChg chg="mod">
          <ac:chgData name="Daniel Tauritz" userId="cbc25e90-8d4c-4604-b41a-01681ff09c5e" providerId="ADAL" clId="{E45ED16E-17DB-48A7-A251-8B68F8CE6E70}" dt="2024-01-18T21:44:36.465" v="221" actId="14100"/>
          <ac:spMkLst>
            <pc:docMk/>
            <pc:sldMk cId="1778845113" sldId="460"/>
            <ac:spMk id="21506" creationId="{00000000-0000-0000-0000-000000000000}"/>
          </ac:spMkLst>
        </pc:spChg>
        <pc:spChg chg="mod">
          <ac:chgData name="Daniel Tauritz" userId="cbc25e90-8d4c-4604-b41a-01681ff09c5e" providerId="ADAL" clId="{E45ED16E-17DB-48A7-A251-8B68F8CE6E70}" dt="2024-01-18T21:44:49.879" v="223"/>
          <ac:spMkLst>
            <pc:docMk/>
            <pc:sldMk cId="1778845113" sldId="460"/>
            <ac:spMk id="21507" creationId="{00000000-0000-0000-0000-000000000000}"/>
          </ac:spMkLst>
        </pc:spChg>
      </pc:sldChg>
      <pc:sldChg chg="addSp delSp modSp add del mod">
        <pc:chgData name="Daniel Tauritz" userId="cbc25e90-8d4c-4604-b41a-01681ff09c5e" providerId="ADAL" clId="{E45ED16E-17DB-48A7-A251-8B68F8CE6E70}" dt="2024-01-18T21:45:21.658" v="247" actId="20577"/>
        <pc:sldMkLst>
          <pc:docMk/>
          <pc:sldMk cId="790858800" sldId="461"/>
        </pc:sldMkLst>
        <pc:spChg chg="mod">
          <ac:chgData name="Daniel Tauritz" userId="cbc25e90-8d4c-4604-b41a-01681ff09c5e" providerId="ADAL" clId="{E45ED16E-17DB-48A7-A251-8B68F8CE6E70}" dt="2024-01-18T21:45:21.658" v="247" actId="20577"/>
          <ac:spMkLst>
            <pc:docMk/>
            <pc:sldMk cId="790858800" sldId="461"/>
            <ac:spMk id="21506" creationId="{00000000-0000-0000-0000-000000000000}"/>
          </ac:spMkLst>
        </pc:spChg>
        <pc:spChg chg="del mod">
          <ac:chgData name="Daniel Tauritz" userId="cbc25e90-8d4c-4604-b41a-01681ff09c5e" providerId="ADAL" clId="{E45ED16E-17DB-48A7-A251-8B68F8CE6E70}" dt="2024-01-18T21:45:14.122" v="227" actId="478"/>
          <ac:spMkLst>
            <pc:docMk/>
            <pc:sldMk cId="790858800" sldId="461"/>
            <ac:spMk id="21507" creationId="{00000000-0000-0000-0000-000000000000}"/>
          </ac:spMkLst>
        </pc:spChg>
        <pc:picChg chg="add mod">
          <ac:chgData name="Daniel Tauritz" userId="cbc25e90-8d4c-4604-b41a-01681ff09c5e" providerId="ADAL" clId="{E45ED16E-17DB-48A7-A251-8B68F8CE6E70}" dt="2024-01-18T21:45:15.158" v="228"/>
          <ac:picMkLst>
            <pc:docMk/>
            <pc:sldMk cId="790858800" sldId="461"/>
            <ac:picMk id="2" creationId="{7C545C31-18DB-5545-CAEA-2225CA2A2C4C}"/>
          </ac:picMkLst>
        </pc:picChg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2"/>
        </pc:sldMkLst>
      </pc:sldChg>
      <pc:sldChg chg="modSp new mod">
        <pc:chgData name="Daniel Tauritz" userId="cbc25e90-8d4c-4604-b41a-01681ff09c5e" providerId="ADAL" clId="{E45ED16E-17DB-48A7-A251-8B68F8CE6E70}" dt="2024-01-18T21:46:44.633" v="305" actId="20577"/>
        <pc:sldMkLst>
          <pc:docMk/>
          <pc:sldMk cId="3415511477" sldId="462"/>
        </pc:sldMkLst>
        <pc:spChg chg="mod">
          <ac:chgData name="Daniel Tauritz" userId="cbc25e90-8d4c-4604-b41a-01681ff09c5e" providerId="ADAL" clId="{E45ED16E-17DB-48A7-A251-8B68F8CE6E70}" dt="2024-01-18T21:46:39.688" v="303" actId="20577"/>
          <ac:spMkLst>
            <pc:docMk/>
            <pc:sldMk cId="3415511477" sldId="462"/>
            <ac:spMk id="2" creationId="{21936CF9-2E4C-A942-6AD7-B219363D25BE}"/>
          </ac:spMkLst>
        </pc:spChg>
        <pc:spChg chg="mod">
          <ac:chgData name="Daniel Tauritz" userId="cbc25e90-8d4c-4604-b41a-01681ff09c5e" providerId="ADAL" clId="{E45ED16E-17DB-48A7-A251-8B68F8CE6E70}" dt="2024-01-18T21:46:44.633" v="305" actId="20577"/>
          <ac:spMkLst>
            <pc:docMk/>
            <pc:sldMk cId="3415511477" sldId="462"/>
            <ac:spMk id="3" creationId="{C2B01707-8E1E-C8B8-1DFE-5719EC2B594A}"/>
          </ac:spMkLst>
        </pc:spChg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3"/>
        </pc:sldMkLst>
      </pc:sldChg>
      <pc:sldChg chg="modSp new mod">
        <pc:chgData name="Daniel Tauritz" userId="cbc25e90-8d4c-4604-b41a-01681ff09c5e" providerId="ADAL" clId="{E45ED16E-17DB-48A7-A251-8B68F8CE6E70}" dt="2024-01-18T21:46:56.436" v="309" actId="20577"/>
        <pc:sldMkLst>
          <pc:docMk/>
          <pc:sldMk cId="3337027651" sldId="463"/>
        </pc:sldMkLst>
        <pc:spChg chg="mod">
          <ac:chgData name="Daniel Tauritz" userId="cbc25e90-8d4c-4604-b41a-01681ff09c5e" providerId="ADAL" clId="{E45ED16E-17DB-48A7-A251-8B68F8CE6E70}" dt="2024-01-18T21:46:30.770" v="292"/>
          <ac:spMkLst>
            <pc:docMk/>
            <pc:sldMk cId="3337027651" sldId="463"/>
            <ac:spMk id="2" creationId="{8BA0621A-0897-5040-6CD1-C0D5BE5ED275}"/>
          </ac:spMkLst>
        </pc:spChg>
        <pc:spChg chg="mod">
          <ac:chgData name="Daniel Tauritz" userId="cbc25e90-8d4c-4604-b41a-01681ff09c5e" providerId="ADAL" clId="{E45ED16E-17DB-48A7-A251-8B68F8CE6E70}" dt="2024-01-18T21:46:56.436" v="309" actId="20577"/>
          <ac:spMkLst>
            <pc:docMk/>
            <pc:sldMk cId="3337027651" sldId="463"/>
            <ac:spMk id="3" creationId="{16F519D8-8F23-8214-6F36-766E49CEF783}"/>
          </ac:spMkLst>
        </pc:spChg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4"/>
        </pc:sldMkLst>
      </pc:sldChg>
      <pc:sldChg chg="modSp new mod">
        <pc:chgData name="Daniel Tauritz" userId="cbc25e90-8d4c-4604-b41a-01681ff09c5e" providerId="ADAL" clId="{E45ED16E-17DB-48A7-A251-8B68F8CE6E70}" dt="2024-01-18T21:47:25.432" v="317" actId="20577"/>
        <pc:sldMkLst>
          <pc:docMk/>
          <pc:sldMk cId="3787449470" sldId="464"/>
        </pc:sldMkLst>
        <pc:spChg chg="mod">
          <ac:chgData name="Daniel Tauritz" userId="cbc25e90-8d4c-4604-b41a-01681ff09c5e" providerId="ADAL" clId="{E45ED16E-17DB-48A7-A251-8B68F8CE6E70}" dt="2024-01-18T21:47:13.299" v="313" actId="20577"/>
          <ac:spMkLst>
            <pc:docMk/>
            <pc:sldMk cId="3787449470" sldId="464"/>
            <ac:spMk id="2" creationId="{F8B16B4F-0270-EC76-C44E-0345C5BFE300}"/>
          </ac:spMkLst>
        </pc:spChg>
        <pc:spChg chg="mod">
          <ac:chgData name="Daniel Tauritz" userId="cbc25e90-8d4c-4604-b41a-01681ff09c5e" providerId="ADAL" clId="{E45ED16E-17DB-48A7-A251-8B68F8CE6E70}" dt="2024-01-18T21:47:25.432" v="317" actId="20577"/>
          <ac:spMkLst>
            <pc:docMk/>
            <pc:sldMk cId="3787449470" sldId="464"/>
            <ac:spMk id="3" creationId="{F72145E7-81EB-EA43-CD56-1039052ADE5A}"/>
          </ac:spMkLst>
        </pc:spChg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6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7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8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8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0" sldId="48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086726651" sldId="48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988562593" sldId="48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295738918" sldId="48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541202663" sldId="48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337300126" sldId="48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794847508" sldId="49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352700170" sldId="49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641244153" sldId="49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437086970" sldId="49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633154855" sldId="49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088938367" sldId="49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768755672" sldId="49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395696419" sldId="49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424986647" sldId="49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819421370" sldId="50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732872331" sldId="50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701867715" sldId="50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549780586" sldId="50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565172974" sldId="50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683423611" sldId="50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4129278409" sldId="50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4131022956" sldId="50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4245737766" sldId="50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029279678" sldId="50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543066522" sldId="510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651275415" sldId="511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837446226" sldId="512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425927501" sldId="513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161080318" sldId="514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380846279" sldId="515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2071199474" sldId="516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1969770621" sldId="517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212493441" sldId="518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966483526" sldId="519"/>
        </pc:sldMkLst>
      </pc:sldChg>
      <pc:sldChg chg="del">
        <pc:chgData name="Daniel Tauritz" userId="cbc25e90-8d4c-4604-b41a-01681ff09c5e" providerId="ADAL" clId="{E45ED16E-17DB-48A7-A251-8B68F8CE6E70}" dt="2024-01-18T21:41:44.181" v="42" actId="47"/>
        <pc:sldMkLst>
          <pc:docMk/>
          <pc:sldMk cId="3613045355" sldId="520"/>
        </pc:sldMkLst>
      </pc:sldChg>
      <pc:sldMasterChg chg="del delSldLayout">
        <pc:chgData name="Daniel Tauritz" userId="cbc25e90-8d4c-4604-b41a-01681ff09c5e" providerId="ADAL" clId="{E45ED16E-17DB-48A7-A251-8B68F8CE6E70}" dt="2024-01-18T21:40:38.775" v="1" actId="47"/>
        <pc:sldMasterMkLst>
          <pc:docMk/>
          <pc:sldMasterMk cId="0" sldId="2147483761"/>
        </pc:sldMasterMkLst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2967763289" sldId="2147485207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2938565559" sldId="2147485208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3843690518" sldId="2147485209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3584240404" sldId="2147485210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2773476757" sldId="2147485211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1930668448" sldId="2147485212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1896684999" sldId="2147485213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3099765678" sldId="2147485214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241583224" sldId="2147485215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3790968941" sldId="2147485216"/>
          </pc:sldLayoutMkLst>
        </pc:sldLayoutChg>
        <pc:sldLayoutChg chg="del">
          <pc:chgData name="Daniel Tauritz" userId="cbc25e90-8d4c-4604-b41a-01681ff09c5e" providerId="ADAL" clId="{E45ED16E-17DB-48A7-A251-8B68F8CE6E70}" dt="2024-01-18T21:40:38.775" v="1" actId="47"/>
          <pc:sldLayoutMkLst>
            <pc:docMk/>
            <pc:sldMasterMk cId="0" sldId="2147483761"/>
            <pc:sldLayoutMk cId="3400028916" sldId="2147485241"/>
          </pc:sldLayoutMkLst>
        </pc:sldLayoutChg>
      </pc:sldMasterChg>
      <pc:sldMasterChg chg="del delSldLayout">
        <pc:chgData name="Daniel Tauritz" userId="cbc25e90-8d4c-4604-b41a-01681ff09c5e" providerId="ADAL" clId="{E45ED16E-17DB-48A7-A251-8B68F8CE6E70}" dt="2024-01-18T21:41:44.181" v="42" actId="47"/>
        <pc:sldMasterMkLst>
          <pc:docMk/>
          <pc:sldMasterMk cId="0" sldId="2147483765"/>
        </pc:sldMasterMkLst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769698538" sldId="2147485229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1091446838" sldId="2147485230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467950899" sldId="2147485231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2445168183" sldId="2147485232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1611427902" sldId="2147485233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1986702269" sldId="2147485234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3512854249" sldId="2147485235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3839587136" sldId="2147485236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3374152432" sldId="2147485237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3248740581" sldId="2147485238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2734303646" sldId="2147485239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3765"/>
            <pc:sldLayoutMk cId="3540877274" sldId="2147485240"/>
          </pc:sldLayoutMkLst>
        </pc:sldLayoutChg>
      </pc:sldMasterChg>
      <pc:sldMasterChg chg="del delSldLayout">
        <pc:chgData name="Daniel Tauritz" userId="cbc25e90-8d4c-4604-b41a-01681ff09c5e" providerId="ADAL" clId="{E45ED16E-17DB-48A7-A251-8B68F8CE6E70}" dt="2024-01-18T21:41:44.181" v="42" actId="47"/>
        <pc:sldMasterMkLst>
          <pc:docMk/>
          <pc:sldMasterMk cId="0" sldId="2147484522"/>
        </pc:sldMasterMkLst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2245366837" sldId="2147485243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709663809" sldId="2147485244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944377185" sldId="2147485245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81800945" sldId="2147485246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4264924043" sldId="2147485247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1991004386" sldId="2147485248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744325601" sldId="2147485249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3518760437" sldId="2147485250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1212363801" sldId="2147485251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1678169889" sldId="2147485252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0" sldId="2147484522"/>
            <pc:sldLayoutMk cId="105811657" sldId="2147485253"/>
          </pc:sldLayoutMkLst>
        </pc:sldLayoutChg>
      </pc:sldMasterChg>
      <pc:sldMasterChg chg="del delSldLayout">
        <pc:chgData name="Daniel Tauritz" userId="cbc25e90-8d4c-4604-b41a-01681ff09c5e" providerId="ADAL" clId="{E45ED16E-17DB-48A7-A251-8B68F8CE6E70}" dt="2024-01-18T21:41:44.181" v="42" actId="47"/>
        <pc:sldMasterMkLst>
          <pc:docMk/>
          <pc:sldMasterMk cId="2749134849" sldId="2147485254"/>
        </pc:sldMasterMkLst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1541462496" sldId="2147485255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2690188853" sldId="2147485256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1699137774" sldId="2147485257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4052788034" sldId="2147485258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3459388902" sldId="2147485259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382501133" sldId="2147485260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2361103645" sldId="2147485261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946572449" sldId="2147485262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3272124578" sldId="2147485263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2128447871" sldId="2147485264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193797124" sldId="2147485265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784193128" sldId="2147485266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2828578501" sldId="2147485267"/>
          </pc:sldLayoutMkLst>
        </pc:sldLayoutChg>
        <pc:sldLayoutChg chg="del">
          <pc:chgData name="Daniel Tauritz" userId="cbc25e90-8d4c-4604-b41a-01681ff09c5e" providerId="ADAL" clId="{E45ED16E-17DB-48A7-A251-8B68F8CE6E70}" dt="2024-01-18T21:41:44.181" v="42" actId="47"/>
          <pc:sldLayoutMkLst>
            <pc:docMk/>
            <pc:sldMasterMk cId="2749134849" sldId="2147485254"/>
            <pc:sldLayoutMk cId="517050910" sldId="2147485268"/>
          </pc:sldLayoutMkLst>
        </pc:sldLayoutChg>
      </pc:sldMasterChg>
    </pc:docChg>
  </pc:docChgLst>
  <pc:docChgLst>
    <pc:chgData name="Daniel Tauritz" userId="cbc25e90-8d4c-4604-b41a-01681ff09c5e" providerId="ADAL" clId="{71FED6F2-FAF1-4231-B00F-4425D12355CF}"/>
    <pc:docChg chg="undo custSel addSld delSld modSld sldOrd">
      <pc:chgData name="Daniel Tauritz" userId="cbc25e90-8d4c-4604-b41a-01681ff09c5e" providerId="ADAL" clId="{71FED6F2-FAF1-4231-B00F-4425D12355CF}" dt="2023-11-03T15:48:58.789" v="908" actId="947"/>
      <pc:docMkLst>
        <pc:docMk/>
      </pc:docMkLst>
      <pc:sldChg chg="ord">
        <pc:chgData name="Daniel Tauritz" userId="cbc25e90-8d4c-4604-b41a-01681ff09c5e" providerId="ADAL" clId="{71FED6F2-FAF1-4231-B00F-4425D12355CF}" dt="2023-11-03T15:22:28.280" v="4"/>
        <pc:sldMkLst>
          <pc:docMk/>
          <pc:sldMk cId="0" sldId="346"/>
        </pc:sldMkLst>
      </pc:sldChg>
      <pc:sldChg chg="modSp new mod">
        <pc:chgData name="Daniel Tauritz" userId="cbc25e90-8d4c-4604-b41a-01681ff09c5e" providerId="ADAL" clId="{71FED6F2-FAF1-4231-B00F-4425D12355CF}" dt="2023-11-03T15:34:29.915" v="352" actId="14100"/>
        <pc:sldMkLst>
          <pc:docMk/>
          <pc:sldMk cId="966483526" sldId="519"/>
        </pc:sldMkLst>
        <pc:spChg chg="mod">
          <ac:chgData name="Daniel Tauritz" userId="cbc25e90-8d4c-4604-b41a-01681ff09c5e" providerId="ADAL" clId="{71FED6F2-FAF1-4231-B00F-4425D12355CF}" dt="2023-11-03T15:22:39.148" v="32" actId="20577"/>
          <ac:spMkLst>
            <pc:docMk/>
            <pc:sldMk cId="966483526" sldId="519"/>
            <ac:spMk id="2" creationId="{8B808100-2EE7-5557-1AF0-2AB44AD449F7}"/>
          </ac:spMkLst>
        </pc:spChg>
        <pc:spChg chg="mod">
          <ac:chgData name="Daniel Tauritz" userId="cbc25e90-8d4c-4604-b41a-01681ff09c5e" providerId="ADAL" clId="{71FED6F2-FAF1-4231-B00F-4425D12355CF}" dt="2023-11-03T15:34:29.915" v="352" actId="14100"/>
          <ac:spMkLst>
            <pc:docMk/>
            <pc:sldMk cId="966483526" sldId="519"/>
            <ac:spMk id="3" creationId="{F6344F29-EE21-45BF-72F6-052B83849581}"/>
          </ac:spMkLst>
        </pc:spChg>
      </pc:sldChg>
      <pc:sldChg chg="new del">
        <pc:chgData name="Daniel Tauritz" userId="cbc25e90-8d4c-4604-b41a-01681ff09c5e" providerId="ADAL" clId="{71FED6F2-FAF1-4231-B00F-4425D12355CF}" dt="2023-11-03T15:22:17.024" v="1" actId="680"/>
        <pc:sldMkLst>
          <pc:docMk/>
          <pc:sldMk cId="2433616486" sldId="519"/>
        </pc:sldMkLst>
      </pc:sldChg>
      <pc:sldChg chg="modSp new mod">
        <pc:chgData name="Daniel Tauritz" userId="cbc25e90-8d4c-4604-b41a-01681ff09c5e" providerId="ADAL" clId="{71FED6F2-FAF1-4231-B00F-4425D12355CF}" dt="2023-11-03T15:48:58.789" v="908" actId="947"/>
        <pc:sldMkLst>
          <pc:docMk/>
          <pc:sldMk cId="3613045355" sldId="520"/>
        </pc:sldMkLst>
        <pc:spChg chg="mod">
          <ac:chgData name="Daniel Tauritz" userId="cbc25e90-8d4c-4604-b41a-01681ff09c5e" providerId="ADAL" clId="{71FED6F2-FAF1-4231-B00F-4425D12355CF}" dt="2023-11-03T15:36:41.635" v="365" actId="20577"/>
          <ac:spMkLst>
            <pc:docMk/>
            <pc:sldMk cId="3613045355" sldId="520"/>
            <ac:spMk id="2" creationId="{69C649A9-F769-9F94-8C2B-6FAE639A29DC}"/>
          </ac:spMkLst>
        </pc:spChg>
        <pc:spChg chg="mod">
          <ac:chgData name="Daniel Tauritz" userId="cbc25e90-8d4c-4604-b41a-01681ff09c5e" providerId="ADAL" clId="{71FED6F2-FAF1-4231-B00F-4425D12355CF}" dt="2023-11-03T15:48:58.789" v="908" actId="947"/>
          <ac:spMkLst>
            <pc:docMk/>
            <pc:sldMk cId="3613045355" sldId="520"/>
            <ac:spMk id="3" creationId="{95D71BE0-8CEE-C414-564C-CD2B14438D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932B902-E9D6-4E8C-882B-4E7753CF8C8B}" type="datetimeFigureOut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5B9ACA-6E80-45EC-B53E-445992AF46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441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C0F15-81C8-49E6-A51B-AFDB5DA8E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3879980"/>
      </p:ext>
    </p:extLst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C06E1-4695-4FA0-A278-526282C789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757230"/>
      </p:ext>
    </p:extLst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FD638-5691-4E40-9238-DC30F2FAA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563762"/>
      </p:ext>
    </p:extLst>
  </p:cSld>
  <p:clrMapOvr>
    <a:masterClrMapping/>
  </p:clrMapOvr>
  <p:transition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811F-EDD1-4862-8584-BA744FF91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005860"/>
      </p:ext>
    </p:extLst>
  </p:cSld>
  <p:clrMapOvr>
    <a:masterClrMapping/>
  </p:clrMapOvr>
  <p:transition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FD2A9-6844-43DB-A801-97A4288C52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672240"/>
      </p:ext>
    </p:extLst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5F814-83C9-491A-BAC0-BE6729EA97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704278"/>
      </p:ext>
    </p:extLst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2287A-8D54-43F0-938C-5F9EBF9616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735993"/>
      </p:ext>
    </p:extLst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1385B-648D-476E-A5AA-9952FE287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839767"/>
      </p:ext>
    </p:extLst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F2F15-C9A3-4500-8ECB-FC0DDC15EB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771562"/>
      </p:ext>
    </p:extLst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6FF45-B6E8-4360-ADA3-DA4273976D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081435"/>
      </p:ext>
    </p:extLst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B3C21-74B7-4DF2-8347-85FEFE3A0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508063"/>
      </p:ext>
    </p:extLst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D2799-2E38-4EE9-9D3E-354EF5B1F9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014017"/>
      </p:ext>
    </p:extLst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2A27-C296-4EAE-B3B6-D3E138F28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179411"/>
      </p:ext>
    </p:extLst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4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14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6A9B06D-C06A-44EB-9711-E0B55952ED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242" r:id="rId1"/>
    <p:sldLayoutId id="2147485217" r:id="rId2"/>
    <p:sldLayoutId id="2147485218" r:id="rId3"/>
    <p:sldLayoutId id="2147485219" r:id="rId4"/>
    <p:sldLayoutId id="2147485220" r:id="rId5"/>
    <p:sldLayoutId id="2147485221" r:id="rId6"/>
    <p:sldLayoutId id="2147485222" r:id="rId7"/>
    <p:sldLayoutId id="2147485223" r:id="rId8"/>
    <p:sldLayoutId id="2147485224" r:id="rId9"/>
    <p:sldLayoutId id="2147485225" r:id="rId10"/>
    <p:sldLayoutId id="2147485226" r:id="rId11"/>
    <p:sldLayoutId id="2147485227" r:id="rId12"/>
    <p:sldLayoutId id="2147485228" r:id="rId13"/>
  </p:sldLayoutIdLst>
  <p:transition>
    <p:push dir="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66738" y="290839"/>
            <a:ext cx="8001000" cy="651481"/>
          </a:xfrm>
        </p:spPr>
        <p:txBody>
          <a:bodyPr/>
          <a:lstStyle/>
          <a:p>
            <a:r>
              <a:rPr lang="en-US" altLang="en-US" dirty="0"/>
              <a:t>What is AI?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66738" y="1807859"/>
            <a:ext cx="8001000" cy="4844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/>
              <a:t>Systems that…</a:t>
            </a:r>
          </a:p>
          <a:p>
            <a:pPr lvl="1" eaLnBrk="1" hangingPunct="1"/>
            <a:r>
              <a:rPr lang="en-US" altLang="en-US" sz="4000" dirty="0"/>
              <a:t>act like humans (Turing Test)</a:t>
            </a:r>
          </a:p>
          <a:p>
            <a:pPr lvl="1" eaLnBrk="1" hangingPunct="1"/>
            <a:r>
              <a:rPr lang="en-US" altLang="en-US" sz="4000" dirty="0"/>
              <a:t>think like humans</a:t>
            </a:r>
          </a:p>
          <a:p>
            <a:pPr lvl="1" eaLnBrk="1" hangingPunct="1"/>
            <a:r>
              <a:rPr lang="en-US" altLang="en-US" sz="4000" dirty="0"/>
              <a:t>think rationally</a:t>
            </a:r>
          </a:p>
          <a:p>
            <a:pPr lvl="1" eaLnBrk="1" hangingPunct="1"/>
            <a:r>
              <a:rPr lang="en-US" altLang="en-US" sz="4000" dirty="0"/>
              <a:t>act rationally</a:t>
            </a:r>
          </a:p>
          <a:p>
            <a:pPr eaLnBrk="1" hangingPunct="1">
              <a:buFontTx/>
              <a:buNone/>
            </a:pPr>
            <a:r>
              <a:rPr lang="en-US" altLang="en-US" sz="4000" i="1" dirty="0">
                <a:solidFill>
                  <a:srgbClr val="0070C0"/>
                </a:solidFill>
              </a:rPr>
              <a:t>Play Ultimatum Game</a:t>
            </a:r>
            <a:endParaRPr lang="en-US" altLang="en-US" sz="44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66738" y="290839"/>
            <a:ext cx="8001000" cy="651481"/>
          </a:xfrm>
        </p:spPr>
        <p:txBody>
          <a:bodyPr/>
          <a:lstStyle/>
          <a:p>
            <a:r>
              <a:rPr lang="en-US" altLang="en-US" dirty="0"/>
              <a:t>What is an agent?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66738" y="1807859"/>
            <a:ext cx="8001000" cy="4844225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Perceives environment</a:t>
            </a:r>
          </a:p>
          <a:p>
            <a:pPr eaLnBrk="1" hangingPunct="1"/>
            <a:r>
              <a:rPr lang="en-US" altLang="en-US" sz="4400" dirty="0"/>
              <a:t>Operates autonomously</a:t>
            </a:r>
          </a:p>
          <a:p>
            <a:pPr eaLnBrk="1" hangingPunct="1"/>
            <a:r>
              <a:rPr lang="en-US" altLang="en-US" sz="4400" dirty="0"/>
              <a:t>Persists over prolonged periods</a:t>
            </a:r>
          </a:p>
        </p:txBody>
      </p:sp>
    </p:spTree>
    <p:extLst>
      <p:ext uri="{BB962C8B-B14F-4D97-AF65-F5344CB8AC3E}">
        <p14:creationId xmlns:p14="http://schemas.microsoft.com/office/powerpoint/2010/main" val="164435352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66738" y="290839"/>
            <a:ext cx="8001000" cy="651481"/>
          </a:xfrm>
        </p:spPr>
        <p:txBody>
          <a:bodyPr/>
          <a:lstStyle/>
          <a:p>
            <a:r>
              <a:rPr lang="en-US" altLang="en-US" dirty="0"/>
              <a:t>What is a rational agent?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66738" y="1807859"/>
            <a:ext cx="8001000" cy="4844225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Environment</a:t>
            </a:r>
          </a:p>
          <a:p>
            <a:pPr eaLnBrk="1" hangingPunct="1"/>
            <a:r>
              <a:rPr lang="en-US" altLang="en-US" sz="4400" dirty="0"/>
              <a:t>Sensors (percepts)</a:t>
            </a:r>
          </a:p>
          <a:p>
            <a:pPr eaLnBrk="1" hangingPunct="1"/>
            <a:r>
              <a:rPr lang="en-US" altLang="en-US" sz="4400" dirty="0"/>
              <a:t>Actuators (actions)</a:t>
            </a:r>
          </a:p>
        </p:txBody>
      </p:sp>
    </p:spTree>
    <p:extLst>
      <p:ext uri="{BB962C8B-B14F-4D97-AF65-F5344CB8AC3E}">
        <p14:creationId xmlns:p14="http://schemas.microsoft.com/office/powerpoint/2010/main" val="74045588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66738" y="290839"/>
            <a:ext cx="8001000" cy="651481"/>
          </a:xfrm>
        </p:spPr>
        <p:txBody>
          <a:bodyPr/>
          <a:lstStyle/>
          <a:p>
            <a:r>
              <a:rPr lang="en-US" altLang="en-US" dirty="0"/>
              <a:t>Agent-Environment Interactions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66738" y="1807859"/>
            <a:ext cx="8001000" cy="4844225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Environment</a:t>
            </a:r>
          </a:p>
          <a:p>
            <a:pPr eaLnBrk="1" hangingPunct="1"/>
            <a:r>
              <a:rPr lang="en-US" altLang="en-US" sz="4400" dirty="0"/>
              <a:t>Sensors (percepts)</a:t>
            </a:r>
          </a:p>
          <a:p>
            <a:pPr eaLnBrk="1" hangingPunct="1"/>
            <a:r>
              <a:rPr lang="en-US" altLang="en-US" sz="4400" dirty="0"/>
              <a:t>Actuators (actions)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513D9C-B914-20B6-329A-DCAF5D086A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143000"/>
            <a:ext cx="8289610" cy="525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663229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66738" y="290839"/>
            <a:ext cx="8001000" cy="1056330"/>
          </a:xfrm>
        </p:spPr>
        <p:txBody>
          <a:bodyPr/>
          <a:lstStyle/>
          <a:p>
            <a:r>
              <a:rPr lang="en-US" altLang="en-US" dirty="0"/>
              <a:t>What is a rational computer agent?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66738" y="1807859"/>
            <a:ext cx="8001000" cy="4844225"/>
          </a:xfrm>
        </p:spPr>
        <p:txBody>
          <a:bodyPr/>
          <a:lstStyle/>
          <a:p>
            <a:pPr eaLnBrk="1" hangingPunct="1"/>
            <a:r>
              <a:rPr lang="en-US" altLang="en-US" sz="4400" dirty="0"/>
              <a:t>Environment</a:t>
            </a:r>
          </a:p>
          <a:p>
            <a:pPr eaLnBrk="1" hangingPunct="1"/>
            <a:r>
              <a:rPr lang="en-US" altLang="en-US" sz="4400" dirty="0"/>
              <a:t>Sensors (percepts)</a:t>
            </a:r>
          </a:p>
          <a:p>
            <a:pPr eaLnBrk="1" hangingPunct="1"/>
            <a:r>
              <a:rPr lang="en-US" altLang="en-US" sz="4400" dirty="0"/>
              <a:t>Actuators (actions)</a:t>
            </a:r>
          </a:p>
          <a:p>
            <a:pPr eaLnBrk="1" hangingPunct="1"/>
            <a:r>
              <a:rPr lang="en-US" altLang="en-US" sz="4400" dirty="0"/>
              <a:t>Agent Function</a:t>
            </a:r>
          </a:p>
          <a:p>
            <a:pPr eaLnBrk="1" hangingPunct="1"/>
            <a:r>
              <a:rPr lang="en-US" altLang="en-US" sz="4400" dirty="0"/>
              <a:t>Agent Program</a:t>
            </a:r>
          </a:p>
        </p:txBody>
      </p:sp>
    </p:spTree>
    <p:extLst>
      <p:ext uri="{BB962C8B-B14F-4D97-AF65-F5344CB8AC3E}">
        <p14:creationId xmlns:p14="http://schemas.microsoft.com/office/powerpoint/2010/main" val="1778845113"/>
      </p:ext>
    </p:extLst>
  </p:cSld>
  <p:clrMapOvr>
    <a:masterClrMapping/>
  </p:clrMapOvr>
  <p:transition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566738" y="290839"/>
            <a:ext cx="8001000" cy="1056330"/>
          </a:xfrm>
        </p:spPr>
        <p:txBody>
          <a:bodyPr/>
          <a:lstStyle/>
          <a:p>
            <a:r>
              <a:rPr lang="en-US" altLang="en-US" dirty="0"/>
              <a:t>Vacuum Agent World</a:t>
            </a:r>
          </a:p>
        </p:txBody>
      </p:sp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7C545C31-18DB-5545-CAEA-2225CA2A2C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92" y="1524000"/>
            <a:ext cx="8125616" cy="4572000"/>
          </a:xfrm>
        </p:spPr>
      </p:pic>
    </p:spTree>
    <p:extLst>
      <p:ext uri="{BB962C8B-B14F-4D97-AF65-F5344CB8AC3E}">
        <p14:creationId xmlns:p14="http://schemas.microsoft.com/office/powerpoint/2010/main" val="790858800"/>
      </p:ext>
    </p:extLst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36CF9-2E4C-A942-6AD7-B219363D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agent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01707-8E1E-C8B8-1DFE-5719EC2B5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200" dirty="0"/>
              <a:t>depends on:</a:t>
            </a:r>
          </a:p>
          <a:p>
            <a:pPr eaLnBrk="1" hangingPunct="1"/>
            <a:r>
              <a:rPr lang="en-US" altLang="en-US" sz="3200" dirty="0"/>
              <a:t>Agent’s performance measure</a:t>
            </a:r>
          </a:p>
          <a:p>
            <a:pPr eaLnBrk="1" hangingPunct="1"/>
            <a:r>
              <a:rPr lang="en-US" altLang="en-US" sz="3200" dirty="0"/>
              <a:t>Agent’s prior knowledge</a:t>
            </a:r>
          </a:p>
          <a:p>
            <a:pPr eaLnBrk="1" hangingPunct="1"/>
            <a:r>
              <a:rPr lang="en-US" altLang="en-US" sz="3200" dirty="0"/>
              <a:t>Possible percepts and actions</a:t>
            </a:r>
          </a:p>
          <a:p>
            <a:pPr eaLnBrk="1" hangingPunct="1"/>
            <a:r>
              <a:rPr lang="en-US" altLang="en-US" sz="3200" dirty="0"/>
              <a:t>Agent’s percept sequence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511477"/>
      </p:ext>
    </p:extLst>
  </p:cSld>
  <p:clrMapOvr>
    <a:masterClrMapping/>
  </p:clrMapOvr>
  <p:transition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0621A-0897-5040-6CD1-C0D5BE5ED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Rational Agent Definition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519D8-8F23-8214-6F36-766E49CEF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3200" dirty="0"/>
              <a:t>“For each possible percept sequence, a rational agent selects an action that is expected to maximize its performance measure, given the evidence provided by the percept sequence and any prior knowledge the agent has.”</a:t>
            </a:r>
          </a:p>
        </p:txBody>
      </p:sp>
    </p:spTree>
    <p:extLst>
      <p:ext uri="{BB962C8B-B14F-4D97-AF65-F5344CB8AC3E}">
        <p14:creationId xmlns:p14="http://schemas.microsoft.com/office/powerpoint/2010/main" val="3337027651"/>
      </p:ext>
    </p:extLst>
  </p:cSld>
  <p:clrMapOvr>
    <a:masterClrMapping/>
  </p:clrMapOvr>
  <p:transition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6B4F-0270-EC76-C44E-0345C5BFE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cs typeface="Arial" charset="0"/>
              </a:rPr>
              <a:t>PEAS description &amp; properties: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145E7-81EB-EA43-CD56-1039052AD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Fully/Partially Observable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Deterministic, Stochastic, Strategic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Episodic, Sequential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Static, Dynamic, Semi-dynamic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Discrete, Continuous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Single agent, Multiagent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Competitive, Cooperative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dirty="0">
                <a:cs typeface="Arial" charset="0"/>
              </a:rPr>
              <a:t>Known, Unknown</a:t>
            </a:r>
          </a:p>
        </p:txBody>
      </p:sp>
    </p:spTree>
    <p:extLst>
      <p:ext uri="{BB962C8B-B14F-4D97-AF65-F5344CB8AC3E}">
        <p14:creationId xmlns:p14="http://schemas.microsoft.com/office/powerpoint/2010/main" val="3787449470"/>
      </p:ext>
    </p:extLst>
  </p:cSld>
  <p:clrMapOvr>
    <a:masterClrMapping/>
  </p:clrMapOvr>
  <p:transition>
    <p:push dir="u"/>
  </p:transition>
</p:sld>
</file>

<file path=ppt/theme/theme1.xml><?xml version="1.0" encoding="utf-8"?>
<a:theme xmlns:a="http://schemas.openxmlformats.org/drawingml/2006/main" name="Profile">
  <a:themeElements>
    <a:clrScheme name="Profile 3">
      <a:dk1>
        <a:srgbClr val="333333"/>
      </a:dk1>
      <a:lt1>
        <a:srgbClr val="FFFFFF"/>
      </a:lt1>
      <a:dk2>
        <a:srgbClr val="000000"/>
      </a:dk2>
      <a:lt2>
        <a:srgbClr val="FFFFFF"/>
      </a:lt2>
      <a:accent1>
        <a:srgbClr val="3399FF"/>
      </a:accent1>
      <a:accent2>
        <a:srgbClr val="CC0000"/>
      </a:accent2>
      <a:accent3>
        <a:srgbClr val="AAAAAA"/>
      </a:accent3>
      <a:accent4>
        <a:srgbClr val="DADADA"/>
      </a:accent4>
      <a:accent5>
        <a:srgbClr val="ADCAFF"/>
      </a:accent5>
      <a:accent6>
        <a:srgbClr val="B90000"/>
      </a:accent6>
      <a:hlink>
        <a:srgbClr val="666699"/>
      </a:hlink>
      <a:folHlink>
        <a:srgbClr val="6600CC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42</TotalTime>
  <Words>181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Verdana</vt:lpstr>
      <vt:lpstr>Wingdings</vt:lpstr>
      <vt:lpstr>Profile</vt:lpstr>
      <vt:lpstr>What is AI?</vt:lpstr>
      <vt:lpstr>What is an agent?</vt:lpstr>
      <vt:lpstr>What is a rational agent?</vt:lpstr>
      <vt:lpstr>Agent-Environment Interactions</vt:lpstr>
      <vt:lpstr>What is a rational computer agent?</vt:lpstr>
      <vt:lpstr>Vacuum Agent World</vt:lpstr>
      <vt:lpstr>Rational agent behavior</vt:lpstr>
      <vt:lpstr>Rational Agent Definition</vt:lpstr>
      <vt:lpstr>PEAS description &amp; properties:</vt:lpstr>
    </vt:vector>
  </TitlesOfParts>
  <Company>Nintendo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Bobo</dc:creator>
  <cp:lastModifiedBy>Daniel Tauritz</cp:lastModifiedBy>
  <cp:revision>1</cp:revision>
  <dcterms:created xsi:type="dcterms:W3CDTF">2007-01-05T00:29:05Z</dcterms:created>
  <dcterms:modified xsi:type="dcterms:W3CDTF">2024-01-18T21:47:31Z</dcterms:modified>
</cp:coreProperties>
</file>